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6"/>
  </p:notesMasterIdLst>
  <p:sldIdLst>
    <p:sldId id="256" r:id="rId2"/>
    <p:sldId id="257" r:id="rId3"/>
    <p:sldId id="377" r:id="rId4"/>
    <p:sldId id="258" r:id="rId5"/>
    <p:sldId id="260" r:id="rId6"/>
    <p:sldId id="368" r:id="rId7"/>
    <p:sldId id="369" r:id="rId8"/>
    <p:sldId id="374" r:id="rId9"/>
    <p:sldId id="323" r:id="rId10"/>
    <p:sldId id="259" r:id="rId11"/>
    <p:sldId id="372" r:id="rId12"/>
    <p:sldId id="370" r:id="rId13"/>
    <p:sldId id="375" r:id="rId14"/>
    <p:sldId id="37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A4A3-3C24-4AFC-9F12-AF5F1B4247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D2709F-2F5C-427E-B9C5-C5C43B81185C}">
      <dgm:prSet/>
      <dgm:spPr/>
      <dgm:t>
        <a:bodyPr/>
        <a:lstStyle/>
        <a:p>
          <a:r>
            <a:rPr lang="nl-NL" dirty="0"/>
            <a:t>Je kunt toelichten wat het begrip pathologie omvat.</a:t>
          </a:r>
          <a:endParaRPr lang="en-US" dirty="0"/>
        </a:p>
      </dgm:t>
    </dgm:pt>
    <dgm:pt modelId="{1870ADBA-5042-4E82-82C6-3A71914C0BF3}" type="parTrans" cxnId="{16763ABA-19A2-47A3-856E-481D35035F0F}">
      <dgm:prSet/>
      <dgm:spPr/>
      <dgm:t>
        <a:bodyPr/>
        <a:lstStyle/>
        <a:p>
          <a:endParaRPr lang="en-US"/>
        </a:p>
      </dgm:t>
    </dgm:pt>
    <dgm:pt modelId="{22005915-8AF0-4B5A-AB95-F5EDFFDEE60E}" type="sibTrans" cxnId="{16763ABA-19A2-47A3-856E-481D35035F0F}">
      <dgm:prSet/>
      <dgm:spPr/>
      <dgm:t>
        <a:bodyPr/>
        <a:lstStyle/>
        <a:p>
          <a:endParaRPr lang="en-US"/>
        </a:p>
      </dgm:t>
    </dgm:pt>
    <dgm:pt modelId="{799C1091-E021-409C-AD40-502CCF36278C}">
      <dgm:prSet/>
      <dgm:spPr/>
      <dgm:t>
        <a:bodyPr/>
        <a:lstStyle/>
        <a:p>
          <a:r>
            <a:rPr lang="nl-NL" dirty="0"/>
            <a:t>Je kunt uitleggen wat homeostase is. Je kunt de verbinding leggen naar anatomie en fysiologie.</a:t>
          </a:r>
          <a:endParaRPr lang="en-US" dirty="0"/>
        </a:p>
      </dgm:t>
    </dgm:pt>
    <dgm:pt modelId="{600828B9-D367-4CA6-83C0-46DE79DEDAAB}" type="parTrans" cxnId="{24858845-7C6C-45A9-BA94-E2B77B787D00}">
      <dgm:prSet/>
      <dgm:spPr/>
      <dgm:t>
        <a:bodyPr/>
        <a:lstStyle/>
        <a:p>
          <a:endParaRPr lang="en-US"/>
        </a:p>
      </dgm:t>
    </dgm:pt>
    <dgm:pt modelId="{5AF6CE2D-BF39-4F55-BFEC-47DAA2993FBB}" type="sibTrans" cxnId="{24858845-7C6C-45A9-BA94-E2B77B787D00}">
      <dgm:prSet/>
      <dgm:spPr/>
      <dgm:t>
        <a:bodyPr/>
        <a:lstStyle/>
        <a:p>
          <a:endParaRPr lang="en-US"/>
        </a:p>
      </dgm:t>
    </dgm:pt>
    <dgm:pt modelId="{D3ECCBF3-E74C-45B9-88A1-74A96CD1EF49}">
      <dgm:prSet/>
      <dgm:spPr/>
      <dgm:t>
        <a:bodyPr/>
        <a:lstStyle/>
        <a:p>
          <a:r>
            <a:rPr lang="nl-NL" dirty="0"/>
            <a:t>Je weet wat welvaartziektes zijn en kunt toelichten hoe homestase wordt verstoord door een ongezonde leefstijl</a:t>
          </a:r>
          <a:endParaRPr lang="en-US" dirty="0"/>
        </a:p>
      </dgm:t>
    </dgm:pt>
    <dgm:pt modelId="{86346D4A-A025-4ADF-A280-4B3CDF479924}" type="parTrans" cxnId="{7B4BBEB9-4942-4EB9-AF06-EBB2F7088F87}">
      <dgm:prSet/>
      <dgm:spPr/>
      <dgm:t>
        <a:bodyPr/>
        <a:lstStyle/>
        <a:p>
          <a:endParaRPr lang="en-US"/>
        </a:p>
      </dgm:t>
    </dgm:pt>
    <dgm:pt modelId="{BD5C5F99-663A-4FD6-B397-F99F639A7E02}" type="sibTrans" cxnId="{7B4BBEB9-4942-4EB9-AF06-EBB2F7088F87}">
      <dgm:prSet/>
      <dgm:spPr/>
      <dgm:t>
        <a:bodyPr/>
        <a:lstStyle/>
        <a:p>
          <a:endParaRPr lang="en-US"/>
        </a:p>
      </dgm:t>
    </dgm:pt>
    <dgm:pt modelId="{851B0728-047C-437D-A071-4E7EB83A9DAF}" type="pres">
      <dgm:prSet presAssocID="{FF94A4A3-3C24-4AFC-9F12-AF5F1B424733}" presName="root" presStyleCnt="0">
        <dgm:presLayoutVars>
          <dgm:dir/>
          <dgm:resizeHandles val="exact"/>
        </dgm:presLayoutVars>
      </dgm:prSet>
      <dgm:spPr/>
    </dgm:pt>
    <dgm:pt modelId="{2BF5FCF6-122E-46ED-9C92-127DE7929F1A}" type="pres">
      <dgm:prSet presAssocID="{53D2709F-2F5C-427E-B9C5-C5C43B81185C}" presName="compNode" presStyleCnt="0"/>
      <dgm:spPr/>
    </dgm:pt>
    <dgm:pt modelId="{C66D454D-FA62-4EE3-9F07-6B6D64C475D6}" type="pres">
      <dgm:prSet presAssocID="{53D2709F-2F5C-427E-B9C5-C5C43B81185C}" presName="bgRect" presStyleLbl="bgShp" presStyleIdx="0" presStyleCnt="3" custLinFactNeighborX="764" custLinFactNeighborY="-7157"/>
      <dgm:spPr/>
    </dgm:pt>
    <dgm:pt modelId="{C97A7CF6-C719-474F-857B-3D3BDF4E3FB8}" type="pres">
      <dgm:prSet presAssocID="{53D2709F-2F5C-427E-B9C5-C5C43B8118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B80B47D-F299-4A53-98DA-F4313C8BFA56}" type="pres">
      <dgm:prSet presAssocID="{53D2709F-2F5C-427E-B9C5-C5C43B81185C}" presName="spaceRect" presStyleCnt="0"/>
      <dgm:spPr/>
    </dgm:pt>
    <dgm:pt modelId="{EAADBFDD-C2A5-4908-8047-F66D8F82999D}" type="pres">
      <dgm:prSet presAssocID="{53D2709F-2F5C-427E-B9C5-C5C43B81185C}" presName="parTx" presStyleLbl="revTx" presStyleIdx="0" presStyleCnt="3">
        <dgm:presLayoutVars>
          <dgm:chMax val="0"/>
          <dgm:chPref val="0"/>
        </dgm:presLayoutVars>
      </dgm:prSet>
      <dgm:spPr/>
    </dgm:pt>
    <dgm:pt modelId="{48C37CD7-12D0-428A-8F58-644F83B81FAA}" type="pres">
      <dgm:prSet presAssocID="{22005915-8AF0-4B5A-AB95-F5EDFFDEE60E}" presName="sibTrans" presStyleCnt="0"/>
      <dgm:spPr/>
    </dgm:pt>
    <dgm:pt modelId="{A234DFBF-EE8E-4265-A856-9F0D29F09662}" type="pres">
      <dgm:prSet presAssocID="{799C1091-E021-409C-AD40-502CCF36278C}" presName="compNode" presStyleCnt="0"/>
      <dgm:spPr/>
    </dgm:pt>
    <dgm:pt modelId="{88D09DB7-92C8-48A4-BD96-8BC08DD0908E}" type="pres">
      <dgm:prSet presAssocID="{799C1091-E021-409C-AD40-502CCF36278C}" presName="bgRect" presStyleLbl="bgShp" presStyleIdx="1" presStyleCnt="3" custLinFactNeighborX="-5054" custLinFactNeighborY="914"/>
      <dgm:spPr/>
    </dgm:pt>
    <dgm:pt modelId="{23B55D80-879E-4471-8BE8-7DCF7CB7862B}" type="pres">
      <dgm:prSet presAssocID="{799C1091-E021-409C-AD40-502CCF3627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C466332-FDF8-47D5-AD16-A1558849A261}" type="pres">
      <dgm:prSet presAssocID="{799C1091-E021-409C-AD40-502CCF36278C}" presName="spaceRect" presStyleCnt="0"/>
      <dgm:spPr/>
    </dgm:pt>
    <dgm:pt modelId="{BF9E1253-BD21-43B3-B766-1732B55365B0}" type="pres">
      <dgm:prSet presAssocID="{799C1091-E021-409C-AD40-502CCF36278C}" presName="parTx" presStyleLbl="revTx" presStyleIdx="1" presStyleCnt="3">
        <dgm:presLayoutVars>
          <dgm:chMax val="0"/>
          <dgm:chPref val="0"/>
        </dgm:presLayoutVars>
      </dgm:prSet>
      <dgm:spPr/>
    </dgm:pt>
    <dgm:pt modelId="{ECEB1436-7B9D-47FB-B552-F6C2BDD1D6CB}" type="pres">
      <dgm:prSet presAssocID="{5AF6CE2D-BF39-4F55-BFEC-47DAA2993FBB}" presName="sibTrans" presStyleCnt="0"/>
      <dgm:spPr/>
    </dgm:pt>
    <dgm:pt modelId="{1E5F9F16-170D-4C5B-A7DB-CF59107DF6E7}" type="pres">
      <dgm:prSet presAssocID="{D3ECCBF3-E74C-45B9-88A1-74A96CD1EF49}" presName="compNode" presStyleCnt="0"/>
      <dgm:spPr/>
    </dgm:pt>
    <dgm:pt modelId="{159215B5-6321-44C4-AC72-4E23325ED38D}" type="pres">
      <dgm:prSet presAssocID="{D3ECCBF3-E74C-45B9-88A1-74A96CD1EF49}" presName="bgRect" presStyleLbl="bgShp" presStyleIdx="2" presStyleCnt="3" custLinFactNeighborX="-5818" custLinFactNeighborY="440"/>
      <dgm:spPr/>
    </dgm:pt>
    <dgm:pt modelId="{2B6377B2-C2A6-4FF7-AD80-161F7A21720C}" type="pres">
      <dgm:prSet presAssocID="{D3ECCBF3-E74C-45B9-88A1-74A96CD1E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3B21CFF-A01E-4176-8398-5A92B906B4C9}" type="pres">
      <dgm:prSet presAssocID="{D3ECCBF3-E74C-45B9-88A1-74A96CD1EF49}" presName="spaceRect" presStyleCnt="0"/>
      <dgm:spPr/>
    </dgm:pt>
    <dgm:pt modelId="{62EF3CC0-050E-4788-95B9-684D18C19F79}" type="pres">
      <dgm:prSet presAssocID="{D3ECCBF3-E74C-45B9-88A1-74A96CD1EF49}" presName="parTx" presStyleLbl="revTx" presStyleIdx="2" presStyleCnt="3">
        <dgm:presLayoutVars>
          <dgm:chMax val="0"/>
          <dgm:chPref val="0"/>
        </dgm:presLayoutVars>
      </dgm:prSet>
      <dgm:spPr/>
    </dgm:pt>
  </dgm:ptLst>
  <dgm:cxnLst>
    <dgm:cxn modelId="{24858845-7C6C-45A9-BA94-E2B77B787D00}" srcId="{FF94A4A3-3C24-4AFC-9F12-AF5F1B424733}" destId="{799C1091-E021-409C-AD40-502CCF36278C}" srcOrd="1" destOrd="0" parTransId="{600828B9-D367-4CA6-83C0-46DE79DEDAAB}" sibTransId="{5AF6CE2D-BF39-4F55-BFEC-47DAA2993FBB}"/>
    <dgm:cxn modelId="{2D6F9272-7E9C-4D6D-9D45-A700FD426260}" type="presOf" srcId="{53D2709F-2F5C-427E-B9C5-C5C43B81185C}" destId="{EAADBFDD-C2A5-4908-8047-F66D8F82999D}" srcOrd="0" destOrd="0" presId="urn:microsoft.com/office/officeart/2018/2/layout/IconVerticalSolidList"/>
    <dgm:cxn modelId="{671C3475-ED7F-4861-9E9F-B7652D2035A0}" type="presOf" srcId="{FF94A4A3-3C24-4AFC-9F12-AF5F1B424733}" destId="{851B0728-047C-437D-A071-4E7EB83A9DAF}" srcOrd="0" destOrd="0" presId="urn:microsoft.com/office/officeart/2018/2/layout/IconVerticalSolidList"/>
    <dgm:cxn modelId="{73262592-1C17-4636-9BBA-9B2E7A86FD1E}" type="presOf" srcId="{799C1091-E021-409C-AD40-502CCF36278C}" destId="{BF9E1253-BD21-43B3-B766-1732B55365B0}" srcOrd="0" destOrd="0" presId="urn:microsoft.com/office/officeart/2018/2/layout/IconVerticalSolidList"/>
    <dgm:cxn modelId="{7B4BBEB9-4942-4EB9-AF06-EBB2F7088F87}" srcId="{FF94A4A3-3C24-4AFC-9F12-AF5F1B424733}" destId="{D3ECCBF3-E74C-45B9-88A1-74A96CD1EF49}" srcOrd="2" destOrd="0" parTransId="{86346D4A-A025-4ADF-A280-4B3CDF479924}" sibTransId="{BD5C5F99-663A-4FD6-B397-F99F639A7E02}"/>
    <dgm:cxn modelId="{16763ABA-19A2-47A3-856E-481D35035F0F}" srcId="{FF94A4A3-3C24-4AFC-9F12-AF5F1B424733}" destId="{53D2709F-2F5C-427E-B9C5-C5C43B81185C}" srcOrd="0" destOrd="0" parTransId="{1870ADBA-5042-4E82-82C6-3A71914C0BF3}" sibTransId="{22005915-8AF0-4B5A-AB95-F5EDFFDEE60E}"/>
    <dgm:cxn modelId="{E8F2C0D1-8E7E-4EE3-A9B4-0512C60E3271}" type="presOf" srcId="{D3ECCBF3-E74C-45B9-88A1-74A96CD1EF49}" destId="{62EF3CC0-050E-4788-95B9-684D18C19F79}" srcOrd="0" destOrd="0" presId="urn:microsoft.com/office/officeart/2018/2/layout/IconVerticalSolidList"/>
    <dgm:cxn modelId="{EAA7BFE5-E587-4EBA-BCD2-D8E07A214108}" type="presParOf" srcId="{851B0728-047C-437D-A071-4E7EB83A9DAF}" destId="{2BF5FCF6-122E-46ED-9C92-127DE7929F1A}" srcOrd="0" destOrd="0" presId="urn:microsoft.com/office/officeart/2018/2/layout/IconVerticalSolidList"/>
    <dgm:cxn modelId="{1EDC2D28-ACCB-4484-A6F2-658B856C234A}" type="presParOf" srcId="{2BF5FCF6-122E-46ED-9C92-127DE7929F1A}" destId="{C66D454D-FA62-4EE3-9F07-6B6D64C475D6}" srcOrd="0" destOrd="0" presId="urn:microsoft.com/office/officeart/2018/2/layout/IconVerticalSolidList"/>
    <dgm:cxn modelId="{26ED309C-14D7-4FF3-A1A3-DE1B1672454F}" type="presParOf" srcId="{2BF5FCF6-122E-46ED-9C92-127DE7929F1A}" destId="{C97A7CF6-C719-474F-857B-3D3BDF4E3FB8}" srcOrd="1" destOrd="0" presId="urn:microsoft.com/office/officeart/2018/2/layout/IconVerticalSolidList"/>
    <dgm:cxn modelId="{81D337A1-1450-40D0-BA68-0D2BBC08590A}" type="presParOf" srcId="{2BF5FCF6-122E-46ED-9C92-127DE7929F1A}" destId="{1B80B47D-F299-4A53-98DA-F4313C8BFA56}" srcOrd="2" destOrd="0" presId="urn:microsoft.com/office/officeart/2018/2/layout/IconVerticalSolidList"/>
    <dgm:cxn modelId="{36EDFAFB-3605-4C86-93C7-0F2DC045F9E0}" type="presParOf" srcId="{2BF5FCF6-122E-46ED-9C92-127DE7929F1A}" destId="{EAADBFDD-C2A5-4908-8047-F66D8F82999D}" srcOrd="3" destOrd="0" presId="urn:microsoft.com/office/officeart/2018/2/layout/IconVerticalSolidList"/>
    <dgm:cxn modelId="{F6171914-F47D-44B4-9706-5FECD1124821}" type="presParOf" srcId="{851B0728-047C-437D-A071-4E7EB83A9DAF}" destId="{48C37CD7-12D0-428A-8F58-644F83B81FAA}" srcOrd="1" destOrd="0" presId="urn:microsoft.com/office/officeart/2018/2/layout/IconVerticalSolidList"/>
    <dgm:cxn modelId="{8ECF3D31-8B4B-469E-940C-CD72AB865F26}" type="presParOf" srcId="{851B0728-047C-437D-A071-4E7EB83A9DAF}" destId="{A234DFBF-EE8E-4265-A856-9F0D29F09662}" srcOrd="2" destOrd="0" presId="urn:microsoft.com/office/officeart/2018/2/layout/IconVerticalSolidList"/>
    <dgm:cxn modelId="{4CE2A298-9A2C-4DB5-ACF8-01E34E894591}" type="presParOf" srcId="{A234DFBF-EE8E-4265-A856-9F0D29F09662}" destId="{88D09DB7-92C8-48A4-BD96-8BC08DD0908E}" srcOrd="0" destOrd="0" presId="urn:microsoft.com/office/officeart/2018/2/layout/IconVerticalSolidList"/>
    <dgm:cxn modelId="{2A876FBA-BFDF-4311-AFEA-5559E90E6A53}" type="presParOf" srcId="{A234DFBF-EE8E-4265-A856-9F0D29F09662}" destId="{23B55D80-879E-4471-8BE8-7DCF7CB7862B}" srcOrd="1" destOrd="0" presId="urn:microsoft.com/office/officeart/2018/2/layout/IconVerticalSolidList"/>
    <dgm:cxn modelId="{564268F9-B7C7-4CF4-9E13-53A83AB1CCC7}" type="presParOf" srcId="{A234DFBF-EE8E-4265-A856-9F0D29F09662}" destId="{5C466332-FDF8-47D5-AD16-A1558849A261}" srcOrd="2" destOrd="0" presId="urn:microsoft.com/office/officeart/2018/2/layout/IconVerticalSolidList"/>
    <dgm:cxn modelId="{C053EECC-6493-4EE8-AADE-6FAE5F1955E9}" type="presParOf" srcId="{A234DFBF-EE8E-4265-A856-9F0D29F09662}" destId="{BF9E1253-BD21-43B3-B766-1732B55365B0}" srcOrd="3" destOrd="0" presId="urn:microsoft.com/office/officeart/2018/2/layout/IconVerticalSolidList"/>
    <dgm:cxn modelId="{CCC3E5B7-F12B-4DDA-9582-1FF2BAA2B67B}" type="presParOf" srcId="{851B0728-047C-437D-A071-4E7EB83A9DAF}" destId="{ECEB1436-7B9D-47FB-B552-F6C2BDD1D6CB}" srcOrd="3" destOrd="0" presId="urn:microsoft.com/office/officeart/2018/2/layout/IconVerticalSolidList"/>
    <dgm:cxn modelId="{50F5927D-3114-4B65-A9C6-9D8A4843DCC3}" type="presParOf" srcId="{851B0728-047C-437D-A071-4E7EB83A9DAF}" destId="{1E5F9F16-170D-4C5B-A7DB-CF59107DF6E7}" srcOrd="4" destOrd="0" presId="urn:microsoft.com/office/officeart/2018/2/layout/IconVerticalSolidList"/>
    <dgm:cxn modelId="{04DB3047-2D4D-4D73-97E8-85F97A4F90CC}" type="presParOf" srcId="{1E5F9F16-170D-4C5B-A7DB-CF59107DF6E7}" destId="{159215B5-6321-44C4-AC72-4E23325ED38D}" srcOrd="0" destOrd="0" presId="urn:microsoft.com/office/officeart/2018/2/layout/IconVerticalSolidList"/>
    <dgm:cxn modelId="{AF21CEEC-F9D2-45D5-955D-9BC2CC392E10}" type="presParOf" srcId="{1E5F9F16-170D-4C5B-A7DB-CF59107DF6E7}" destId="{2B6377B2-C2A6-4FF7-AD80-161F7A21720C}" srcOrd="1" destOrd="0" presId="urn:microsoft.com/office/officeart/2018/2/layout/IconVerticalSolidList"/>
    <dgm:cxn modelId="{0E0857E6-A675-487F-9678-8CE9C0E6995F}" type="presParOf" srcId="{1E5F9F16-170D-4C5B-A7DB-CF59107DF6E7}" destId="{F3B21CFF-A01E-4176-8398-5A92B906B4C9}" srcOrd="2" destOrd="0" presId="urn:microsoft.com/office/officeart/2018/2/layout/IconVerticalSolidList"/>
    <dgm:cxn modelId="{C8297DEC-E79D-450B-AE4D-9868D42C39B3}" type="presParOf" srcId="{1E5F9F16-170D-4C5B-A7DB-CF59107DF6E7}" destId="{62EF3CC0-050E-4788-95B9-684D18C19F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7EA93-8542-4AD4-84EE-3F8BC8AB46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0F3857F-DDFE-47F9-BA05-52779E5A5B8E}">
      <dgm:prSet/>
      <dgm:spPr/>
      <dgm:t>
        <a:bodyPr/>
        <a:lstStyle/>
        <a:p>
          <a:r>
            <a:rPr lang="nl-NL"/>
            <a:t>Groep 1</a:t>
          </a:r>
          <a:endParaRPr lang="en-US"/>
        </a:p>
      </dgm:t>
    </dgm:pt>
    <dgm:pt modelId="{3980BFD1-3E0B-4526-AE02-006B9D9AF06A}" type="parTrans" cxnId="{93E2EC1E-24F1-4B84-B50A-2FFC23C392F4}">
      <dgm:prSet/>
      <dgm:spPr/>
      <dgm:t>
        <a:bodyPr/>
        <a:lstStyle/>
        <a:p>
          <a:endParaRPr lang="en-US"/>
        </a:p>
      </dgm:t>
    </dgm:pt>
    <dgm:pt modelId="{D1B44068-2A2F-4CD4-AEB2-6C6A64B10FEE}" type="sibTrans" cxnId="{93E2EC1E-24F1-4B84-B50A-2FFC23C392F4}">
      <dgm:prSet/>
      <dgm:spPr/>
      <dgm:t>
        <a:bodyPr/>
        <a:lstStyle/>
        <a:p>
          <a:endParaRPr lang="en-US"/>
        </a:p>
      </dgm:t>
    </dgm:pt>
    <dgm:pt modelId="{1B3AEB5C-713E-442C-AB8C-897A90FCE53B}">
      <dgm:prSet/>
      <dgm:spPr/>
      <dgm:t>
        <a:bodyPr/>
        <a:lstStyle/>
        <a:p>
          <a:r>
            <a:rPr lang="nl-NL"/>
            <a:t>Groep 2</a:t>
          </a:r>
          <a:endParaRPr lang="en-US"/>
        </a:p>
      </dgm:t>
    </dgm:pt>
    <dgm:pt modelId="{112A88A3-3901-4557-A9AD-442B68365562}" type="parTrans" cxnId="{979E33FF-363F-4AE3-A223-A863C158CB5B}">
      <dgm:prSet/>
      <dgm:spPr/>
      <dgm:t>
        <a:bodyPr/>
        <a:lstStyle/>
        <a:p>
          <a:endParaRPr lang="en-US"/>
        </a:p>
      </dgm:t>
    </dgm:pt>
    <dgm:pt modelId="{8B86CBC8-528B-4696-AA60-CEEDF4BAB673}" type="sibTrans" cxnId="{979E33FF-363F-4AE3-A223-A863C158CB5B}">
      <dgm:prSet/>
      <dgm:spPr/>
      <dgm:t>
        <a:bodyPr/>
        <a:lstStyle/>
        <a:p>
          <a:endParaRPr lang="en-US"/>
        </a:p>
      </dgm:t>
    </dgm:pt>
    <dgm:pt modelId="{0D0CFE7A-12D9-47C5-A12C-B1057F870ECB}">
      <dgm:prSet/>
      <dgm:spPr/>
      <dgm:t>
        <a:bodyPr/>
        <a:lstStyle/>
        <a:p>
          <a:r>
            <a:rPr lang="nl-NL"/>
            <a:t>Groep 3</a:t>
          </a:r>
          <a:endParaRPr lang="en-US"/>
        </a:p>
      </dgm:t>
    </dgm:pt>
    <dgm:pt modelId="{94640938-A7CE-45A6-927B-6D21518C9942}" type="parTrans" cxnId="{1337365A-5A7D-4EC2-A7CA-A9FCBF62B524}">
      <dgm:prSet/>
      <dgm:spPr/>
      <dgm:t>
        <a:bodyPr/>
        <a:lstStyle/>
        <a:p>
          <a:endParaRPr lang="en-US"/>
        </a:p>
      </dgm:t>
    </dgm:pt>
    <dgm:pt modelId="{733B91B9-1B2D-4502-9DAA-830436171258}" type="sibTrans" cxnId="{1337365A-5A7D-4EC2-A7CA-A9FCBF62B524}">
      <dgm:prSet/>
      <dgm:spPr/>
      <dgm:t>
        <a:bodyPr/>
        <a:lstStyle/>
        <a:p>
          <a:endParaRPr lang="en-US"/>
        </a:p>
      </dgm:t>
    </dgm:pt>
    <dgm:pt modelId="{EA06938F-0A22-4941-A861-F329DE2DA732}">
      <dgm:prSet/>
      <dgm:spPr/>
      <dgm:t>
        <a:bodyPr/>
        <a:lstStyle/>
        <a:p>
          <a:r>
            <a:rPr lang="nl-NL"/>
            <a:t>Groep 4</a:t>
          </a:r>
          <a:endParaRPr lang="en-US"/>
        </a:p>
      </dgm:t>
    </dgm:pt>
    <dgm:pt modelId="{E8A0DE75-0FB9-4922-BBC1-46C83CF2883F}" type="parTrans" cxnId="{FF30E56F-3C19-49AE-AF7E-7CD88A0D41D2}">
      <dgm:prSet/>
      <dgm:spPr/>
      <dgm:t>
        <a:bodyPr/>
        <a:lstStyle/>
        <a:p>
          <a:endParaRPr lang="en-US"/>
        </a:p>
      </dgm:t>
    </dgm:pt>
    <dgm:pt modelId="{350EE728-E920-48B7-ACAE-61166923D507}" type="sibTrans" cxnId="{FF30E56F-3C19-49AE-AF7E-7CD88A0D41D2}">
      <dgm:prSet/>
      <dgm:spPr/>
      <dgm:t>
        <a:bodyPr/>
        <a:lstStyle/>
        <a:p>
          <a:endParaRPr lang="en-US"/>
        </a:p>
      </dgm:t>
    </dgm:pt>
    <dgm:pt modelId="{1FEF54B1-9B46-E042-BBF8-092D41767C98}" type="pres">
      <dgm:prSet presAssocID="{8167EA93-8542-4AD4-84EE-3F8BC8AB46E1}" presName="linear" presStyleCnt="0">
        <dgm:presLayoutVars>
          <dgm:animLvl val="lvl"/>
          <dgm:resizeHandles val="exact"/>
        </dgm:presLayoutVars>
      </dgm:prSet>
      <dgm:spPr/>
    </dgm:pt>
    <dgm:pt modelId="{3C8B4517-56B5-814D-BCF1-BAA3779E12B2}" type="pres">
      <dgm:prSet presAssocID="{30F3857F-DDFE-47F9-BA05-52779E5A5B8E}" presName="parentText" presStyleLbl="node1" presStyleIdx="0" presStyleCnt="4">
        <dgm:presLayoutVars>
          <dgm:chMax val="0"/>
          <dgm:bulletEnabled val="1"/>
        </dgm:presLayoutVars>
      </dgm:prSet>
      <dgm:spPr/>
    </dgm:pt>
    <dgm:pt modelId="{B1DFB1FF-C85A-0B46-B2BF-3C1AECDF5AC7}" type="pres">
      <dgm:prSet presAssocID="{D1B44068-2A2F-4CD4-AEB2-6C6A64B10FEE}" presName="spacer" presStyleCnt="0"/>
      <dgm:spPr/>
    </dgm:pt>
    <dgm:pt modelId="{E56F68E1-0AF6-634E-840D-491544BB2FF2}" type="pres">
      <dgm:prSet presAssocID="{1B3AEB5C-713E-442C-AB8C-897A90FCE53B}" presName="parentText" presStyleLbl="node1" presStyleIdx="1" presStyleCnt="4">
        <dgm:presLayoutVars>
          <dgm:chMax val="0"/>
          <dgm:bulletEnabled val="1"/>
        </dgm:presLayoutVars>
      </dgm:prSet>
      <dgm:spPr/>
    </dgm:pt>
    <dgm:pt modelId="{7D5056ED-56DD-9A46-9E79-4D4D728FADDD}" type="pres">
      <dgm:prSet presAssocID="{8B86CBC8-528B-4696-AA60-CEEDF4BAB673}" presName="spacer" presStyleCnt="0"/>
      <dgm:spPr/>
    </dgm:pt>
    <dgm:pt modelId="{9F509FA9-2009-C349-B194-10DB550687CE}" type="pres">
      <dgm:prSet presAssocID="{0D0CFE7A-12D9-47C5-A12C-B1057F870ECB}" presName="parentText" presStyleLbl="node1" presStyleIdx="2" presStyleCnt="4">
        <dgm:presLayoutVars>
          <dgm:chMax val="0"/>
          <dgm:bulletEnabled val="1"/>
        </dgm:presLayoutVars>
      </dgm:prSet>
      <dgm:spPr/>
    </dgm:pt>
    <dgm:pt modelId="{1D31A5F6-1A29-7943-B755-3590257A8362}" type="pres">
      <dgm:prSet presAssocID="{733B91B9-1B2D-4502-9DAA-830436171258}" presName="spacer" presStyleCnt="0"/>
      <dgm:spPr/>
    </dgm:pt>
    <dgm:pt modelId="{C47A0ADF-3AE7-6245-8FC4-35A255614A47}" type="pres">
      <dgm:prSet presAssocID="{EA06938F-0A22-4941-A861-F329DE2DA732}" presName="parentText" presStyleLbl="node1" presStyleIdx="3" presStyleCnt="4">
        <dgm:presLayoutVars>
          <dgm:chMax val="0"/>
          <dgm:bulletEnabled val="1"/>
        </dgm:presLayoutVars>
      </dgm:prSet>
      <dgm:spPr/>
    </dgm:pt>
  </dgm:ptLst>
  <dgm:cxnLst>
    <dgm:cxn modelId="{38576B0A-C0E9-824A-B5A9-F53AD61DD9A6}" type="presOf" srcId="{EA06938F-0A22-4941-A861-F329DE2DA732}" destId="{C47A0ADF-3AE7-6245-8FC4-35A255614A47}" srcOrd="0" destOrd="0" presId="urn:microsoft.com/office/officeart/2005/8/layout/vList2"/>
    <dgm:cxn modelId="{94F1F411-9757-4D46-856C-7A711EFD3070}" type="presOf" srcId="{8167EA93-8542-4AD4-84EE-3F8BC8AB46E1}" destId="{1FEF54B1-9B46-E042-BBF8-092D41767C98}" srcOrd="0" destOrd="0" presId="urn:microsoft.com/office/officeart/2005/8/layout/vList2"/>
    <dgm:cxn modelId="{93E2EC1E-24F1-4B84-B50A-2FFC23C392F4}" srcId="{8167EA93-8542-4AD4-84EE-3F8BC8AB46E1}" destId="{30F3857F-DDFE-47F9-BA05-52779E5A5B8E}" srcOrd="0" destOrd="0" parTransId="{3980BFD1-3E0B-4526-AE02-006B9D9AF06A}" sibTransId="{D1B44068-2A2F-4CD4-AEB2-6C6A64B10FEE}"/>
    <dgm:cxn modelId="{7BD1342D-620D-C344-8646-ADA8395A6F48}" type="presOf" srcId="{0D0CFE7A-12D9-47C5-A12C-B1057F870ECB}" destId="{9F509FA9-2009-C349-B194-10DB550687CE}" srcOrd="0" destOrd="0" presId="urn:microsoft.com/office/officeart/2005/8/layout/vList2"/>
    <dgm:cxn modelId="{1337365A-5A7D-4EC2-A7CA-A9FCBF62B524}" srcId="{8167EA93-8542-4AD4-84EE-3F8BC8AB46E1}" destId="{0D0CFE7A-12D9-47C5-A12C-B1057F870ECB}" srcOrd="2" destOrd="0" parTransId="{94640938-A7CE-45A6-927B-6D21518C9942}" sibTransId="{733B91B9-1B2D-4502-9DAA-830436171258}"/>
    <dgm:cxn modelId="{FF30E56F-3C19-49AE-AF7E-7CD88A0D41D2}" srcId="{8167EA93-8542-4AD4-84EE-3F8BC8AB46E1}" destId="{EA06938F-0A22-4941-A861-F329DE2DA732}" srcOrd="3" destOrd="0" parTransId="{E8A0DE75-0FB9-4922-BBC1-46C83CF2883F}" sibTransId="{350EE728-E920-48B7-ACAE-61166923D507}"/>
    <dgm:cxn modelId="{1F3DC474-DDFB-E34E-80E5-816E2D3DC415}" type="presOf" srcId="{1B3AEB5C-713E-442C-AB8C-897A90FCE53B}" destId="{E56F68E1-0AF6-634E-840D-491544BB2FF2}" srcOrd="0" destOrd="0" presId="urn:microsoft.com/office/officeart/2005/8/layout/vList2"/>
    <dgm:cxn modelId="{7FE999AC-80AB-324C-8FA5-B95E2A69A2A8}" type="presOf" srcId="{30F3857F-DDFE-47F9-BA05-52779E5A5B8E}" destId="{3C8B4517-56B5-814D-BCF1-BAA3779E12B2}" srcOrd="0" destOrd="0" presId="urn:microsoft.com/office/officeart/2005/8/layout/vList2"/>
    <dgm:cxn modelId="{979E33FF-363F-4AE3-A223-A863C158CB5B}" srcId="{8167EA93-8542-4AD4-84EE-3F8BC8AB46E1}" destId="{1B3AEB5C-713E-442C-AB8C-897A90FCE53B}" srcOrd="1" destOrd="0" parTransId="{112A88A3-3901-4557-A9AD-442B68365562}" sibTransId="{8B86CBC8-528B-4696-AA60-CEEDF4BAB673}"/>
    <dgm:cxn modelId="{B47BEA26-DAC0-C74C-8ABF-B24846D4E1F5}" type="presParOf" srcId="{1FEF54B1-9B46-E042-BBF8-092D41767C98}" destId="{3C8B4517-56B5-814D-BCF1-BAA3779E12B2}" srcOrd="0" destOrd="0" presId="urn:microsoft.com/office/officeart/2005/8/layout/vList2"/>
    <dgm:cxn modelId="{D23EC5F0-1FFE-994E-89D0-8F9F1CDC2AC7}" type="presParOf" srcId="{1FEF54B1-9B46-E042-BBF8-092D41767C98}" destId="{B1DFB1FF-C85A-0B46-B2BF-3C1AECDF5AC7}" srcOrd="1" destOrd="0" presId="urn:microsoft.com/office/officeart/2005/8/layout/vList2"/>
    <dgm:cxn modelId="{0BCA04D7-8F37-034C-8E7C-71E186AD5E64}" type="presParOf" srcId="{1FEF54B1-9B46-E042-BBF8-092D41767C98}" destId="{E56F68E1-0AF6-634E-840D-491544BB2FF2}" srcOrd="2" destOrd="0" presId="urn:microsoft.com/office/officeart/2005/8/layout/vList2"/>
    <dgm:cxn modelId="{F707400B-9324-044C-9E6F-6A56707B1B79}" type="presParOf" srcId="{1FEF54B1-9B46-E042-BBF8-092D41767C98}" destId="{7D5056ED-56DD-9A46-9E79-4D4D728FADDD}" srcOrd="3" destOrd="0" presId="urn:microsoft.com/office/officeart/2005/8/layout/vList2"/>
    <dgm:cxn modelId="{A4BA2F3F-27E1-AE40-BA7D-53D8EFBEB16F}" type="presParOf" srcId="{1FEF54B1-9B46-E042-BBF8-092D41767C98}" destId="{9F509FA9-2009-C349-B194-10DB550687CE}" srcOrd="4" destOrd="0" presId="urn:microsoft.com/office/officeart/2005/8/layout/vList2"/>
    <dgm:cxn modelId="{3C66E4C4-A1DF-9E42-9503-2EB7668C4182}" type="presParOf" srcId="{1FEF54B1-9B46-E042-BBF8-092D41767C98}" destId="{1D31A5F6-1A29-7943-B755-3590257A8362}" srcOrd="5" destOrd="0" presId="urn:microsoft.com/office/officeart/2005/8/layout/vList2"/>
    <dgm:cxn modelId="{A9559C45-9863-2D48-B328-C17A24F45E38}" type="presParOf" srcId="{1FEF54B1-9B46-E042-BBF8-092D41767C98}" destId="{C47A0ADF-3AE7-6245-8FC4-35A255614A4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3792B-2422-9E43-9C53-2D93719E81E9}" type="doc">
      <dgm:prSet loTypeId="urn:microsoft.com/office/officeart/2005/8/layout/radial6" loCatId="" qsTypeId="urn:microsoft.com/office/officeart/2005/8/quickstyle/simple5" qsCatId="simple" csTypeId="urn:microsoft.com/office/officeart/2005/8/colors/colorful1" csCatId="colorful" phldr="1"/>
      <dgm:spPr/>
      <dgm:t>
        <a:bodyPr/>
        <a:lstStyle/>
        <a:p>
          <a:endParaRPr lang="nl-NL"/>
        </a:p>
      </dgm:t>
    </dgm:pt>
    <dgm:pt modelId="{B4FF3A04-757C-1A46-AFE2-C5A5AFCA8347}">
      <dgm:prSet phldrT="[Tekst]"/>
      <dgm:spPr/>
      <dgm:t>
        <a:bodyPr/>
        <a:lstStyle/>
        <a:p>
          <a:r>
            <a:rPr lang="nl-NL" dirty="0"/>
            <a:t>Homeostatische evenwichten.</a:t>
          </a:r>
        </a:p>
      </dgm:t>
    </dgm:pt>
    <dgm:pt modelId="{78CC8AFF-C5ED-3B40-A498-BBE6911C9017}" type="parTrans" cxnId="{E7D404D4-259D-7C4F-AE8F-B0B9B3849B21}">
      <dgm:prSet/>
      <dgm:spPr/>
      <dgm:t>
        <a:bodyPr/>
        <a:lstStyle/>
        <a:p>
          <a:endParaRPr lang="nl-NL"/>
        </a:p>
      </dgm:t>
    </dgm:pt>
    <dgm:pt modelId="{1C8CDBAA-FEF3-5640-9338-8863C20DCCEC}" type="sibTrans" cxnId="{E7D404D4-259D-7C4F-AE8F-B0B9B3849B21}">
      <dgm:prSet/>
      <dgm:spPr/>
      <dgm:t>
        <a:bodyPr/>
        <a:lstStyle/>
        <a:p>
          <a:endParaRPr lang="nl-NL"/>
        </a:p>
      </dgm:t>
    </dgm:pt>
    <dgm:pt modelId="{8EC24AE3-44F3-1942-B581-B26A955DF0EC}">
      <dgm:prSet phldrT="[Tekst]"/>
      <dgm:spPr/>
      <dgm:t>
        <a:bodyPr/>
        <a:lstStyle/>
        <a:p>
          <a:r>
            <a:rPr lang="nl-NL" err="1"/>
            <a:t>Lichaams-temperatuur</a:t>
          </a:r>
          <a:endParaRPr lang="nl-NL"/>
        </a:p>
      </dgm:t>
    </dgm:pt>
    <dgm:pt modelId="{4394ADF8-A2B2-814C-8BAA-44F84B5BA97F}" type="parTrans" cxnId="{6A5CAA88-0BBD-164C-9F24-6E3A302D910C}">
      <dgm:prSet/>
      <dgm:spPr/>
      <dgm:t>
        <a:bodyPr/>
        <a:lstStyle/>
        <a:p>
          <a:endParaRPr lang="nl-NL"/>
        </a:p>
      </dgm:t>
    </dgm:pt>
    <dgm:pt modelId="{8FA9D399-C8E7-0C46-8942-CB4A7794F3EB}" type="sibTrans" cxnId="{6A5CAA88-0BBD-164C-9F24-6E3A302D910C}">
      <dgm:prSet/>
      <dgm:spPr/>
      <dgm:t>
        <a:bodyPr/>
        <a:lstStyle/>
        <a:p>
          <a:endParaRPr lang="nl-NL"/>
        </a:p>
      </dgm:t>
    </dgm:pt>
    <dgm:pt modelId="{CC8728C3-29D4-5D40-90F2-0C5939B646BC}">
      <dgm:prSet phldrT="[Tekst]"/>
      <dgm:spPr/>
      <dgm:t>
        <a:bodyPr/>
        <a:lstStyle/>
        <a:p>
          <a:r>
            <a:rPr lang="nl-NL"/>
            <a:t>ATP/energie</a:t>
          </a:r>
        </a:p>
      </dgm:t>
    </dgm:pt>
    <dgm:pt modelId="{0ACA634D-221F-9444-81D8-6014A2F95683}" type="parTrans" cxnId="{EA440CE3-A549-4841-B681-75D380C6E6E9}">
      <dgm:prSet/>
      <dgm:spPr/>
      <dgm:t>
        <a:bodyPr/>
        <a:lstStyle/>
        <a:p>
          <a:endParaRPr lang="nl-NL"/>
        </a:p>
      </dgm:t>
    </dgm:pt>
    <dgm:pt modelId="{711BF278-095A-CF48-957F-6F563E289F7A}" type="sibTrans" cxnId="{EA440CE3-A549-4841-B681-75D380C6E6E9}">
      <dgm:prSet/>
      <dgm:spPr/>
      <dgm:t>
        <a:bodyPr/>
        <a:lstStyle/>
        <a:p>
          <a:endParaRPr lang="nl-NL"/>
        </a:p>
      </dgm:t>
    </dgm:pt>
    <dgm:pt modelId="{4ABB386D-2610-984E-8F50-0567A5111187}">
      <dgm:prSet phldrT="[Tekst]"/>
      <dgm:spPr/>
      <dgm:t>
        <a:bodyPr/>
        <a:lstStyle/>
        <a:p>
          <a:r>
            <a:rPr lang="nl-NL" dirty="0"/>
            <a:t>Stikstof-</a:t>
          </a:r>
        </a:p>
        <a:p>
          <a:r>
            <a:rPr lang="nl-NL" dirty="0"/>
            <a:t>Huishouding</a:t>
          </a:r>
        </a:p>
      </dgm:t>
    </dgm:pt>
    <dgm:pt modelId="{373C42B1-2E05-C145-BB0B-93504CF9CB00}" type="parTrans" cxnId="{8F2ED0F8-C79A-904A-9B23-9E48ABE3D8CF}">
      <dgm:prSet/>
      <dgm:spPr/>
      <dgm:t>
        <a:bodyPr/>
        <a:lstStyle/>
        <a:p>
          <a:endParaRPr lang="nl-NL"/>
        </a:p>
      </dgm:t>
    </dgm:pt>
    <dgm:pt modelId="{89483F3F-EB67-EB49-B8C9-DFA28F4C1165}" type="sibTrans" cxnId="{8F2ED0F8-C79A-904A-9B23-9E48ABE3D8CF}">
      <dgm:prSet/>
      <dgm:spPr/>
      <dgm:t>
        <a:bodyPr/>
        <a:lstStyle/>
        <a:p>
          <a:endParaRPr lang="nl-NL"/>
        </a:p>
      </dgm:t>
    </dgm:pt>
    <dgm:pt modelId="{E05F2AFD-DDB3-864F-91C6-F5CD29C7784E}">
      <dgm:prSet/>
      <dgm:spPr/>
      <dgm:t>
        <a:bodyPr/>
        <a:lstStyle/>
        <a:p>
          <a:r>
            <a:rPr lang="nl-NL"/>
            <a:t>PH-waarde</a:t>
          </a:r>
        </a:p>
      </dgm:t>
    </dgm:pt>
    <dgm:pt modelId="{1557FC6D-698B-2B42-8297-F2E44A49EF0F}" type="parTrans" cxnId="{0E66F332-EFF7-6D47-AF9B-AEB144FD0823}">
      <dgm:prSet/>
      <dgm:spPr/>
      <dgm:t>
        <a:bodyPr/>
        <a:lstStyle/>
        <a:p>
          <a:endParaRPr lang="nl-NL"/>
        </a:p>
      </dgm:t>
    </dgm:pt>
    <dgm:pt modelId="{ACABFE45-A9AC-6B47-A373-9EC4450D372B}" type="sibTrans" cxnId="{0E66F332-EFF7-6D47-AF9B-AEB144FD0823}">
      <dgm:prSet/>
      <dgm:spPr/>
      <dgm:t>
        <a:bodyPr/>
        <a:lstStyle/>
        <a:p>
          <a:endParaRPr lang="nl-NL"/>
        </a:p>
      </dgm:t>
    </dgm:pt>
    <dgm:pt modelId="{CB8C0E8F-F19B-324B-8B69-70EE79681999}">
      <dgm:prSet/>
      <dgm:spPr/>
      <dgm:t>
        <a:bodyPr/>
        <a:lstStyle/>
        <a:p>
          <a:r>
            <a:rPr lang="nl-NL" dirty="0"/>
            <a:t>Glucose-</a:t>
          </a:r>
        </a:p>
        <a:p>
          <a:r>
            <a:rPr lang="nl-NL" dirty="0"/>
            <a:t>spiegel</a:t>
          </a:r>
        </a:p>
      </dgm:t>
    </dgm:pt>
    <dgm:pt modelId="{805915C6-E507-EC4E-97A7-B69779B38656}" type="parTrans" cxnId="{77FF30A5-D51A-0642-A904-793142D583B6}">
      <dgm:prSet/>
      <dgm:spPr/>
      <dgm:t>
        <a:bodyPr/>
        <a:lstStyle/>
        <a:p>
          <a:endParaRPr lang="nl-NL"/>
        </a:p>
      </dgm:t>
    </dgm:pt>
    <dgm:pt modelId="{B66EA61C-D11A-5149-9855-19B6B4FA9F81}" type="sibTrans" cxnId="{77FF30A5-D51A-0642-A904-793142D583B6}">
      <dgm:prSet/>
      <dgm:spPr/>
      <dgm:t>
        <a:bodyPr/>
        <a:lstStyle/>
        <a:p>
          <a:endParaRPr lang="nl-NL"/>
        </a:p>
      </dgm:t>
    </dgm:pt>
    <dgm:pt modelId="{75A6C34F-AA6D-B448-BC24-A259365BF550}">
      <dgm:prSet phldrT="[Tekst]"/>
      <dgm:spPr/>
      <dgm:t>
        <a:bodyPr/>
        <a:lstStyle/>
        <a:p>
          <a:r>
            <a:rPr lang="nl-NL" dirty="0"/>
            <a:t>Bloeddruk</a:t>
          </a:r>
        </a:p>
      </dgm:t>
    </dgm:pt>
    <dgm:pt modelId="{3F787C02-660D-B545-A565-F7A14B1200AC}" type="parTrans" cxnId="{1AF54C52-404B-E242-9E45-AC9719F4FFFF}">
      <dgm:prSet/>
      <dgm:spPr/>
      <dgm:t>
        <a:bodyPr/>
        <a:lstStyle/>
        <a:p>
          <a:endParaRPr lang="nl-NL"/>
        </a:p>
      </dgm:t>
    </dgm:pt>
    <dgm:pt modelId="{91DBF007-4F6A-7441-8EE2-E4349329D49B}" type="sibTrans" cxnId="{1AF54C52-404B-E242-9E45-AC9719F4FFFF}">
      <dgm:prSet/>
      <dgm:spPr/>
      <dgm:t>
        <a:bodyPr/>
        <a:lstStyle/>
        <a:p>
          <a:endParaRPr lang="nl-NL"/>
        </a:p>
      </dgm:t>
    </dgm:pt>
    <dgm:pt modelId="{1BA801B9-6F8E-454D-99EA-2F091FF0BAA4}">
      <dgm:prSet/>
      <dgm:spPr/>
      <dgm:t>
        <a:bodyPr/>
        <a:lstStyle/>
        <a:p>
          <a:r>
            <a:rPr lang="nl-NL" dirty="0"/>
            <a:t>Ademhaling</a:t>
          </a:r>
        </a:p>
      </dgm:t>
    </dgm:pt>
    <dgm:pt modelId="{30CA86AC-4E1E-E44F-9D7D-31D9C5FDB9D4}" type="parTrans" cxnId="{3A182D7C-F989-8142-BD9F-7F10766A8B2E}">
      <dgm:prSet/>
      <dgm:spPr/>
      <dgm:t>
        <a:bodyPr/>
        <a:lstStyle/>
        <a:p>
          <a:endParaRPr lang="nl-NL"/>
        </a:p>
      </dgm:t>
    </dgm:pt>
    <dgm:pt modelId="{D528A0ED-0478-1443-8776-A1563676E3FB}" type="sibTrans" cxnId="{3A182D7C-F989-8142-BD9F-7F10766A8B2E}">
      <dgm:prSet/>
      <dgm:spPr/>
      <dgm:t>
        <a:bodyPr/>
        <a:lstStyle/>
        <a:p>
          <a:endParaRPr lang="nl-NL"/>
        </a:p>
      </dgm:t>
    </dgm:pt>
    <dgm:pt modelId="{BE76436A-F978-9543-8586-631D1D2B9910}" type="pres">
      <dgm:prSet presAssocID="{DFE3792B-2422-9E43-9C53-2D93719E81E9}" presName="Name0" presStyleCnt="0">
        <dgm:presLayoutVars>
          <dgm:chMax val="1"/>
          <dgm:dir/>
          <dgm:animLvl val="ctr"/>
          <dgm:resizeHandles val="exact"/>
        </dgm:presLayoutVars>
      </dgm:prSet>
      <dgm:spPr/>
    </dgm:pt>
    <dgm:pt modelId="{D9684F25-30FB-9C4A-AC6A-BB46BF6F1EFA}" type="pres">
      <dgm:prSet presAssocID="{B4FF3A04-757C-1A46-AFE2-C5A5AFCA8347}" presName="centerShape" presStyleLbl="node0" presStyleIdx="0" presStyleCnt="1"/>
      <dgm:spPr/>
    </dgm:pt>
    <dgm:pt modelId="{5D3D4EAA-A965-AF4E-9DE5-2F721FBE5915}" type="pres">
      <dgm:prSet presAssocID="{8EC24AE3-44F3-1942-B581-B26A955DF0EC}" presName="node" presStyleLbl="node1" presStyleIdx="0" presStyleCnt="7">
        <dgm:presLayoutVars>
          <dgm:bulletEnabled val="1"/>
        </dgm:presLayoutVars>
      </dgm:prSet>
      <dgm:spPr/>
    </dgm:pt>
    <dgm:pt modelId="{64C8BC70-B773-F441-B13B-A9316740C20F}" type="pres">
      <dgm:prSet presAssocID="{8EC24AE3-44F3-1942-B581-B26A955DF0EC}" presName="dummy" presStyleCnt="0"/>
      <dgm:spPr/>
    </dgm:pt>
    <dgm:pt modelId="{CF1FC608-199E-504A-9DC4-782A232AFAAC}" type="pres">
      <dgm:prSet presAssocID="{8FA9D399-C8E7-0C46-8942-CB4A7794F3EB}" presName="sibTrans" presStyleLbl="sibTrans2D1" presStyleIdx="0" presStyleCnt="7"/>
      <dgm:spPr/>
    </dgm:pt>
    <dgm:pt modelId="{E87CC15E-1EFA-DE42-A5B9-F2A4C3A4A124}" type="pres">
      <dgm:prSet presAssocID="{E05F2AFD-DDB3-864F-91C6-F5CD29C7784E}" presName="node" presStyleLbl="node1" presStyleIdx="1" presStyleCnt="7">
        <dgm:presLayoutVars>
          <dgm:bulletEnabled val="1"/>
        </dgm:presLayoutVars>
      </dgm:prSet>
      <dgm:spPr/>
    </dgm:pt>
    <dgm:pt modelId="{848A7BF7-337B-C746-8C54-03787F36A8C4}" type="pres">
      <dgm:prSet presAssocID="{E05F2AFD-DDB3-864F-91C6-F5CD29C7784E}" presName="dummy" presStyleCnt="0"/>
      <dgm:spPr/>
    </dgm:pt>
    <dgm:pt modelId="{E2AA2691-8168-6A4B-8837-5CEF1A244019}" type="pres">
      <dgm:prSet presAssocID="{ACABFE45-A9AC-6B47-A373-9EC4450D372B}" presName="sibTrans" presStyleLbl="sibTrans2D1" presStyleIdx="1" presStyleCnt="7"/>
      <dgm:spPr/>
    </dgm:pt>
    <dgm:pt modelId="{68560A3A-9CE0-9948-BAD8-7C15DF7FAAB3}" type="pres">
      <dgm:prSet presAssocID="{CB8C0E8F-F19B-324B-8B69-70EE79681999}" presName="node" presStyleLbl="node1" presStyleIdx="2" presStyleCnt="7">
        <dgm:presLayoutVars>
          <dgm:bulletEnabled val="1"/>
        </dgm:presLayoutVars>
      </dgm:prSet>
      <dgm:spPr/>
    </dgm:pt>
    <dgm:pt modelId="{574B8499-8B3F-C44F-9FE3-5162DD6B4D0E}" type="pres">
      <dgm:prSet presAssocID="{CB8C0E8F-F19B-324B-8B69-70EE79681999}" presName="dummy" presStyleCnt="0"/>
      <dgm:spPr/>
    </dgm:pt>
    <dgm:pt modelId="{DAD1C85A-5B08-CF4A-A3D8-5D1408CB71FE}" type="pres">
      <dgm:prSet presAssocID="{B66EA61C-D11A-5149-9855-19B6B4FA9F81}" presName="sibTrans" presStyleLbl="sibTrans2D1" presStyleIdx="2" presStyleCnt="7"/>
      <dgm:spPr/>
    </dgm:pt>
    <dgm:pt modelId="{DD9FA927-675F-8446-9122-E4D98D589337}" type="pres">
      <dgm:prSet presAssocID="{CC8728C3-29D4-5D40-90F2-0C5939B646BC}" presName="node" presStyleLbl="node1" presStyleIdx="3" presStyleCnt="7">
        <dgm:presLayoutVars>
          <dgm:bulletEnabled val="1"/>
        </dgm:presLayoutVars>
      </dgm:prSet>
      <dgm:spPr/>
    </dgm:pt>
    <dgm:pt modelId="{B0A5C00A-FBC4-E944-9638-A22228C7B7D0}" type="pres">
      <dgm:prSet presAssocID="{CC8728C3-29D4-5D40-90F2-0C5939B646BC}" presName="dummy" presStyleCnt="0"/>
      <dgm:spPr/>
    </dgm:pt>
    <dgm:pt modelId="{AF637CBA-8A14-5142-AA82-0A3F79C51237}" type="pres">
      <dgm:prSet presAssocID="{711BF278-095A-CF48-957F-6F563E289F7A}" presName="sibTrans" presStyleLbl="sibTrans2D1" presStyleIdx="3" presStyleCnt="7"/>
      <dgm:spPr/>
    </dgm:pt>
    <dgm:pt modelId="{E69518C2-07AB-1247-A04F-51AA47F1A348}" type="pres">
      <dgm:prSet presAssocID="{4ABB386D-2610-984E-8F50-0567A5111187}" presName="node" presStyleLbl="node1" presStyleIdx="4" presStyleCnt="7">
        <dgm:presLayoutVars>
          <dgm:bulletEnabled val="1"/>
        </dgm:presLayoutVars>
      </dgm:prSet>
      <dgm:spPr/>
    </dgm:pt>
    <dgm:pt modelId="{DF50754E-5AFA-EB49-A499-F7435A40A664}" type="pres">
      <dgm:prSet presAssocID="{4ABB386D-2610-984E-8F50-0567A5111187}" presName="dummy" presStyleCnt="0"/>
      <dgm:spPr/>
    </dgm:pt>
    <dgm:pt modelId="{59CE5D05-2774-6747-8B0F-F8A272000202}" type="pres">
      <dgm:prSet presAssocID="{89483F3F-EB67-EB49-B8C9-DFA28F4C1165}" presName="sibTrans" presStyleLbl="sibTrans2D1" presStyleIdx="4" presStyleCnt="7"/>
      <dgm:spPr/>
    </dgm:pt>
    <dgm:pt modelId="{71C5B90D-F1B0-D344-82BF-212CA313B301}" type="pres">
      <dgm:prSet presAssocID="{75A6C34F-AA6D-B448-BC24-A259365BF550}" presName="node" presStyleLbl="node1" presStyleIdx="5" presStyleCnt="7">
        <dgm:presLayoutVars>
          <dgm:bulletEnabled val="1"/>
        </dgm:presLayoutVars>
      </dgm:prSet>
      <dgm:spPr/>
    </dgm:pt>
    <dgm:pt modelId="{A8303D37-A954-9E4E-8F2C-F234C6047CC5}" type="pres">
      <dgm:prSet presAssocID="{75A6C34F-AA6D-B448-BC24-A259365BF550}" presName="dummy" presStyleCnt="0"/>
      <dgm:spPr/>
    </dgm:pt>
    <dgm:pt modelId="{CF82B029-EB0A-004B-8AE8-7C43FF8199B1}" type="pres">
      <dgm:prSet presAssocID="{91DBF007-4F6A-7441-8EE2-E4349329D49B}" presName="sibTrans" presStyleLbl="sibTrans2D1" presStyleIdx="5" presStyleCnt="7"/>
      <dgm:spPr/>
    </dgm:pt>
    <dgm:pt modelId="{9A08FB8F-CEB4-3948-91BA-078AC6C76EC5}" type="pres">
      <dgm:prSet presAssocID="{1BA801B9-6F8E-454D-99EA-2F091FF0BAA4}" presName="node" presStyleLbl="node1" presStyleIdx="6" presStyleCnt="7">
        <dgm:presLayoutVars>
          <dgm:bulletEnabled val="1"/>
        </dgm:presLayoutVars>
      </dgm:prSet>
      <dgm:spPr/>
    </dgm:pt>
    <dgm:pt modelId="{E3D1AF41-E6EF-5945-B0BA-7A3024B2E33B}" type="pres">
      <dgm:prSet presAssocID="{1BA801B9-6F8E-454D-99EA-2F091FF0BAA4}" presName="dummy" presStyleCnt="0"/>
      <dgm:spPr/>
    </dgm:pt>
    <dgm:pt modelId="{9F37FFB4-0545-C94E-9D1C-65C69F054FA6}" type="pres">
      <dgm:prSet presAssocID="{D528A0ED-0478-1443-8776-A1563676E3FB}" presName="sibTrans" presStyleLbl="sibTrans2D1" presStyleIdx="6" presStyleCnt="7"/>
      <dgm:spPr/>
    </dgm:pt>
  </dgm:ptLst>
  <dgm:cxnLst>
    <dgm:cxn modelId="{42C73B12-3072-F04F-818C-8A65C120DB01}" type="presOf" srcId="{8EC24AE3-44F3-1942-B581-B26A955DF0EC}" destId="{5D3D4EAA-A965-AF4E-9DE5-2F721FBE5915}" srcOrd="0" destOrd="0" presId="urn:microsoft.com/office/officeart/2005/8/layout/radial6"/>
    <dgm:cxn modelId="{729FFA28-F1C4-8740-BC35-B8AD6CC42D41}" type="presOf" srcId="{89483F3F-EB67-EB49-B8C9-DFA28F4C1165}" destId="{59CE5D05-2774-6747-8B0F-F8A272000202}" srcOrd="0" destOrd="0" presId="urn:microsoft.com/office/officeart/2005/8/layout/radial6"/>
    <dgm:cxn modelId="{E1701C2B-0AEF-8F44-85E1-CC788F7C4A0A}" type="presOf" srcId="{D528A0ED-0478-1443-8776-A1563676E3FB}" destId="{9F37FFB4-0545-C94E-9D1C-65C69F054FA6}" srcOrd="0" destOrd="0" presId="urn:microsoft.com/office/officeart/2005/8/layout/radial6"/>
    <dgm:cxn modelId="{DC3CBB30-C322-834A-B264-687879E8CD5A}" type="presOf" srcId="{91DBF007-4F6A-7441-8EE2-E4349329D49B}" destId="{CF82B029-EB0A-004B-8AE8-7C43FF8199B1}" srcOrd="0" destOrd="0" presId="urn:microsoft.com/office/officeart/2005/8/layout/radial6"/>
    <dgm:cxn modelId="{0E66F332-EFF7-6D47-AF9B-AEB144FD0823}" srcId="{B4FF3A04-757C-1A46-AFE2-C5A5AFCA8347}" destId="{E05F2AFD-DDB3-864F-91C6-F5CD29C7784E}" srcOrd="1" destOrd="0" parTransId="{1557FC6D-698B-2B42-8297-F2E44A49EF0F}" sibTransId="{ACABFE45-A9AC-6B47-A373-9EC4450D372B}"/>
    <dgm:cxn modelId="{861A5A3F-CB86-1449-A15F-730D4B45B6AF}" type="presOf" srcId="{75A6C34F-AA6D-B448-BC24-A259365BF550}" destId="{71C5B90D-F1B0-D344-82BF-212CA313B301}" srcOrd="0" destOrd="0" presId="urn:microsoft.com/office/officeart/2005/8/layout/radial6"/>
    <dgm:cxn modelId="{5FDD214C-B9F8-7D4C-AA5B-BEBAD05DDC35}" type="presOf" srcId="{4ABB386D-2610-984E-8F50-0567A5111187}" destId="{E69518C2-07AB-1247-A04F-51AA47F1A348}" srcOrd="0" destOrd="0" presId="urn:microsoft.com/office/officeart/2005/8/layout/radial6"/>
    <dgm:cxn modelId="{1AF54C52-404B-E242-9E45-AC9719F4FFFF}" srcId="{B4FF3A04-757C-1A46-AFE2-C5A5AFCA8347}" destId="{75A6C34F-AA6D-B448-BC24-A259365BF550}" srcOrd="5" destOrd="0" parTransId="{3F787C02-660D-B545-A565-F7A14B1200AC}" sibTransId="{91DBF007-4F6A-7441-8EE2-E4349329D49B}"/>
    <dgm:cxn modelId="{594FF360-E21C-D047-9B4E-8C50E7A46B3D}" type="presOf" srcId="{B4FF3A04-757C-1A46-AFE2-C5A5AFCA8347}" destId="{D9684F25-30FB-9C4A-AC6A-BB46BF6F1EFA}" srcOrd="0" destOrd="0" presId="urn:microsoft.com/office/officeart/2005/8/layout/radial6"/>
    <dgm:cxn modelId="{88702270-554C-2E47-81C8-DE5A7014754A}" type="presOf" srcId="{DFE3792B-2422-9E43-9C53-2D93719E81E9}" destId="{BE76436A-F978-9543-8586-631D1D2B9910}" srcOrd="0" destOrd="0" presId="urn:microsoft.com/office/officeart/2005/8/layout/radial6"/>
    <dgm:cxn modelId="{3A182D7C-F989-8142-BD9F-7F10766A8B2E}" srcId="{B4FF3A04-757C-1A46-AFE2-C5A5AFCA8347}" destId="{1BA801B9-6F8E-454D-99EA-2F091FF0BAA4}" srcOrd="6" destOrd="0" parTransId="{30CA86AC-4E1E-E44F-9D7D-31D9C5FDB9D4}" sibTransId="{D528A0ED-0478-1443-8776-A1563676E3FB}"/>
    <dgm:cxn modelId="{6A5CAA88-0BBD-164C-9F24-6E3A302D910C}" srcId="{B4FF3A04-757C-1A46-AFE2-C5A5AFCA8347}" destId="{8EC24AE3-44F3-1942-B581-B26A955DF0EC}" srcOrd="0" destOrd="0" parTransId="{4394ADF8-A2B2-814C-8BAA-44F84B5BA97F}" sibTransId="{8FA9D399-C8E7-0C46-8942-CB4A7794F3EB}"/>
    <dgm:cxn modelId="{77FF30A5-D51A-0642-A904-793142D583B6}" srcId="{B4FF3A04-757C-1A46-AFE2-C5A5AFCA8347}" destId="{CB8C0E8F-F19B-324B-8B69-70EE79681999}" srcOrd="2" destOrd="0" parTransId="{805915C6-E507-EC4E-97A7-B69779B38656}" sibTransId="{B66EA61C-D11A-5149-9855-19B6B4FA9F81}"/>
    <dgm:cxn modelId="{FF5C1BA7-ACB0-8640-8C2A-5286A7696E85}" type="presOf" srcId="{CC8728C3-29D4-5D40-90F2-0C5939B646BC}" destId="{DD9FA927-675F-8446-9122-E4D98D589337}" srcOrd="0" destOrd="0" presId="urn:microsoft.com/office/officeart/2005/8/layout/radial6"/>
    <dgm:cxn modelId="{31F4B7A8-783C-7640-A918-CFFC4735C811}" type="presOf" srcId="{CB8C0E8F-F19B-324B-8B69-70EE79681999}" destId="{68560A3A-9CE0-9948-BAD8-7C15DF7FAAB3}" srcOrd="0" destOrd="0" presId="urn:microsoft.com/office/officeart/2005/8/layout/radial6"/>
    <dgm:cxn modelId="{4C89E3AC-3006-994E-89D8-0EFB19821E0C}" type="presOf" srcId="{1BA801B9-6F8E-454D-99EA-2F091FF0BAA4}" destId="{9A08FB8F-CEB4-3948-91BA-078AC6C76EC5}" srcOrd="0" destOrd="0" presId="urn:microsoft.com/office/officeart/2005/8/layout/radial6"/>
    <dgm:cxn modelId="{B04386B9-A347-D443-A26B-61D0ED2245F6}" type="presOf" srcId="{711BF278-095A-CF48-957F-6F563E289F7A}" destId="{AF637CBA-8A14-5142-AA82-0A3F79C51237}" srcOrd="0" destOrd="0" presId="urn:microsoft.com/office/officeart/2005/8/layout/radial6"/>
    <dgm:cxn modelId="{57367DBB-A756-5649-8A3A-61CB9AA2E61A}" type="presOf" srcId="{8FA9D399-C8E7-0C46-8942-CB4A7794F3EB}" destId="{CF1FC608-199E-504A-9DC4-782A232AFAAC}" srcOrd="0" destOrd="0" presId="urn:microsoft.com/office/officeart/2005/8/layout/radial6"/>
    <dgm:cxn modelId="{F6A526BF-D7B1-8249-9188-435F81944963}" type="presOf" srcId="{ACABFE45-A9AC-6B47-A373-9EC4450D372B}" destId="{E2AA2691-8168-6A4B-8837-5CEF1A244019}" srcOrd="0" destOrd="0" presId="urn:microsoft.com/office/officeart/2005/8/layout/radial6"/>
    <dgm:cxn modelId="{4F45DFBF-FC15-734F-B1F7-85DE7531148D}" type="presOf" srcId="{E05F2AFD-DDB3-864F-91C6-F5CD29C7784E}" destId="{E87CC15E-1EFA-DE42-A5B9-F2A4C3A4A124}" srcOrd="0" destOrd="0" presId="urn:microsoft.com/office/officeart/2005/8/layout/radial6"/>
    <dgm:cxn modelId="{E7D404D4-259D-7C4F-AE8F-B0B9B3849B21}" srcId="{DFE3792B-2422-9E43-9C53-2D93719E81E9}" destId="{B4FF3A04-757C-1A46-AFE2-C5A5AFCA8347}" srcOrd="0" destOrd="0" parTransId="{78CC8AFF-C5ED-3B40-A498-BBE6911C9017}" sibTransId="{1C8CDBAA-FEF3-5640-9338-8863C20DCCEC}"/>
    <dgm:cxn modelId="{78EE15DA-FE77-EA4D-80ED-FEE1A8F6B671}" type="presOf" srcId="{B66EA61C-D11A-5149-9855-19B6B4FA9F81}" destId="{DAD1C85A-5B08-CF4A-A3D8-5D1408CB71FE}" srcOrd="0" destOrd="0" presId="urn:microsoft.com/office/officeart/2005/8/layout/radial6"/>
    <dgm:cxn modelId="{EA440CE3-A549-4841-B681-75D380C6E6E9}" srcId="{B4FF3A04-757C-1A46-AFE2-C5A5AFCA8347}" destId="{CC8728C3-29D4-5D40-90F2-0C5939B646BC}" srcOrd="3" destOrd="0" parTransId="{0ACA634D-221F-9444-81D8-6014A2F95683}" sibTransId="{711BF278-095A-CF48-957F-6F563E289F7A}"/>
    <dgm:cxn modelId="{8F2ED0F8-C79A-904A-9B23-9E48ABE3D8CF}" srcId="{B4FF3A04-757C-1A46-AFE2-C5A5AFCA8347}" destId="{4ABB386D-2610-984E-8F50-0567A5111187}" srcOrd="4" destOrd="0" parTransId="{373C42B1-2E05-C145-BB0B-93504CF9CB00}" sibTransId="{89483F3F-EB67-EB49-B8C9-DFA28F4C1165}"/>
    <dgm:cxn modelId="{7F7D3A0D-B92D-6E44-B1A5-E12A2B4DF458}" type="presParOf" srcId="{BE76436A-F978-9543-8586-631D1D2B9910}" destId="{D9684F25-30FB-9C4A-AC6A-BB46BF6F1EFA}" srcOrd="0" destOrd="0" presId="urn:microsoft.com/office/officeart/2005/8/layout/radial6"/>
    <dgm:cxn modelId="{4C9A655E-2AF0-DB41-B74E-EA9567B04E35}" type="presParOf" srcId="{BE76436A-F978-9543-8586-631D1D2B9910}" destId="{5D3D4EAA-A965-AF4E-9DE5-2F721FBE5915}" srcOrd="1" destOrd="0" presId="urn:microsoft.com/office/officeart/2005/8/layout/radial6"/>
    <dgm:cxn modelId="{AC4F808B-E7AB-FD49-957D-3C05E8B9A01F}" type="presParOf" srcId="{BE76436A-F978-9543-8586-631D1D2B9910}" destId="{64C8BC70-B773-F441-B13B-A9316740C20F}" srcOrd="2" destOrd="0" presId="urn:microsoft.com/office/officeart/2005/8/layout/radial6"/>
    <dgm:cxn modelId="{04C5E837-7C1D-2A48-903B-F0AB508EFA16}" type="presParOf" srcId="{BE76436A-F978-9543-8586-631D1D2B9910}" destId="{CF1FC608-199E-504A-9DC4-782A232AFAAC}" srcOrd="3" destOrd="0" presId="urn:microsoft.com/office/officeart/2005/8/layout/radial6"/>
    <dgm:cxn modelId="{590B4B6C-EB3B-5047-B0A6-72E1EE243BC7}" type="presParOf" srcId="{BE76436A-F978-9543-8586-631D1D2B9910}" destId="{E87CC15E-1EFA-DE42-A5B9-F2A4C3A4A124}" srcOrd="4" destOrd="0" presId="urn:microsoft.com/office/officeart/2005/8/layout/radial6"/>
    <dgm:cxn modelId="{90CED0FE-08E8-744D-AF86-1A621D510585}" type="presParOf" srcId="{BE76436A-F978-9543-8586-631D1D2B9910}" destId="{848A7BF7-337B-C746-8C54-03787F36A8C4}" srcOrd="5" destOrd="0" presId="urn:microsoft.com/office/officeart/2005/8/layout/radial6"/>
    <dgm:cxn modelId="{5B8F6460-19F3-F34A-8590-B639BF19BDA5}" type="presParOf" srcId="{BE76436A-F978-9543-8586-631D1D2B9910}" destId="{E2AA2691-8168-6A4B-8837-5CEF1A244019}" srcOrd="6" destOrd="0" presId="urn:microsoft.com/office/officeart/2005/8/layout/radial6"/>
    <dgm:cxn modelId="{62BF4123-93D4-B546-9A2B-4AE3381751FA}" type="presParOf" srcId="{BE76436A-F978-9543-8586-631D1D2B9910}" destId="{68560A3A-9CE0-9948-BAD8-7C15DF7FAAB3}" srcOrd="7" destOrd="0" presId="urn:microsoft.com/office/officeart/2005/8/layout/radial6"/>
    <dgm:cxn modelId="{C6F436C6-0E63-234D-93ED-B7E3CB87B6F6}" type="presParOf" srcId="{BE76436A-F978-9543-8586-631D1D2B9910}" destId="{574B8499-8B3F-C44F-9FE3-5162DD6B4D0E}" srcOrd="8" destOrd="0" presId="urn:microsoft.com/office/officeart/2005/8/layout/radial6"/>
    <dgm:cxn modelId="{439447EE-2874-7048-B688-5D5573B1DF2F}" type="presParOf" srcId="{BE76436A-F978-9543-8586-631D1D2B9910}" destId="{DAD1C85A-5B08-CF4A-A3D8-5D1408CB71FE}" srcOrd="9" destOrd="0" presId="urn:microsoft.com/office/officeart/2005/8/layout/radial6"/>
    <dgm:cxn modelId="{120C495A-B8AA-EA4D-AE8E-9DBB8EDCBB6D}" type="presParOf" srcId="{BE76436A-F978-9543-8586-631D1D2B9910}" destId="{DD9FA927-675F-8446-9122-E4D98D589337}" srcOrd="10" destOrd="0" presId="urn:microsoft.com/office/officeart/2005/8/layout/radial6"/>
    <dgm:cxn modelId="{1E134D30-BCC0-8147-A541-C5072C0F146D}" type="presParOf" srcId="{BE76436A-F978-9543-8586-631D1D2B9910}" destId="{B0A5C00A-FBC4-E944-9638-A22228C7B7D0}" srcOrd="11" destOrd="0" presId="urn:microsoft.com/office/officeart/2005/8/layout/radial6"/>
    <dgm:cxn modelId="{6103FDA1-3D73-454E-8397-5A19E23C0D2F}" type="presParOf" srcId="{BE76436A-F978-9543-8586-631D1D2B9910}" destId="{AF637CBA-8A14-5142-AA82-0A3F79C51237}" srcOrd="12" destOrd="0" presId="urn:microsoft.com/office/officeart/2005/8/layout/radial6"/>
    <dgm:cxn modelId="{88016116-7843-9748-9D79-5585A428D45F}" type="presParOf" srcId="{BE76436A-F978-9543-8586-631D1D2B9910}" destId="{E69518C2-07AB-1247-A04F-51AA47F1A348}" srcOrd="13" destOrd="0" presId="urn:microsoft.com/office/officeart/2005/8/layout/radial6"/>
    <dgm:cxn modelId="{1387478E-7257-AE4C-8C9F-2F51F6C29913}" type="presParOf" srcId="{BE76436A-F978-9543-8586-631D1D2B9910}" destId="{DF50754E-5AFA-EB49-A499-F7435A40A664}" srcOrd="14" destOrd="0" presId="urn:microsoft.com/office/officeart/2005/8/layout/radial6"/>
    <dgm:cxn modelId="{AF6AF402-7422-AA48-A2D3-B764ACFC74D3}" type="presParOf" srcId="{BE76436A-F978-9543-8586-631D1D2B9910}" destId="{59CE5D05-2774-6747-8B0F-F8A272000202}" srcOrd="15" destOrd="0" presId="urn:microsoft.com/office/officeart/2005/8/layout/radial6"/>
    <dgm:cxn modelId="{54C018AC-52F3-1048-8F05-0C5D76E83E38}" type="presParOf" srcId="{BE76436A-F978-9543-8586-631D1D2B9910}" destId="{71C5B90D-F1B0-D344-82BF-212CA313B301}" srcOrd="16" destOrd="0" presId="urn:microsoft.com/office/officeart/2005/8/layout/radial6"/>
    <dgm:cxn modelId="{E564F066-EFBC-454A-B356-3B2839097383}" type="presParOf" srcId="{BE76436A-F978-9543-8586-631D1D2B9910}" destId="{A8303D37-A954-9E4E-8F2C-F234C6047CC5}" srcOrd="17" destOrd="0" presId="urn:microsoft.com/office/officeart/2005/8/layout/radial6"/>
    <dgm:cxn modelId="{C9006657-E31F-C441-9A18-DE26AA483FF1}" type="presParOf" srcId="{BE76436A-F978-9543-8586-631D1D2B9910}" destId="{CF82B029-EB0A-004B-8AE8-7C43FF8199B1}" srcOrd="18" destOrd="0" presId="urn:microsoft.com/office/officeart/2005/8/layout/radial6"/>
    <dgm:cxn modelId="{E6D6B479-61CE-EA45-919E-EFC089B6AD97}" type="presParOf" srcId="{BE76436A-F978-9543-8586-631D1D2B9910}" destId="{9A08FB8F-CEB4-3948-91BA-078AC6C76EC5}" srcOrd="19" destOrd="0" presId="urn:microsoft.com/office/officeart/2005/8/layout/radial6"/>
    <dgm:cxn modelId="{6E21F2E8-1DFC-A74B-9855-64A253C1F251}" type="presParOf" srcId="{BE76436A-F978-9543-8586-631D1D2B9910}" destId="{E3D1AF41-E6EF-5945-B0BA-7A3024B2E33B}" srcOrd="20" destOrd="0" presId="urn:microsoft.com/office/officeart/2005/8/layout/radial6"/>
    <dgm:cxn modelId="{477DDD13-AF48-744F-B06A-6A4D93546B70}" type="presParOf" srcId="{BE76436A-F978-9543-8586-631D1D2B9910}" destId="{9F37FFB4-0545-C94E-9D1C-65C69F054FA6}"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D454D-FA62-4EE3-9F07-6B6D64C475D6}">
      <dsp:nvSpPr>
        <dsp:cNvPr id="0" name=""/>
        <dsp:cNvSpPr/>
      </dsp:nvSpPr>
      <dsp:spPr>
        <a:xfrm>
          <a:off x="0" y="0"/>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A7CF6-C719-474F-857B-3D3BDF4E3FB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DBFDD-C2A5-4908-8047-F66D8F82999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kunt toelichten wat het begrip pathologie omvat.</a:t>
          </a:r>
          <a:endParaRPr lang="en-US" sz="2300" kern="1200" dirty="0"/>
        </a:p>
      </dsp:txBody>
      <dsp:txXfrm>
        <a:off x="1941716" y="718"/>
        <a:ext cx="4571887" cy="1681139"/>
      </dsp:txXfrm>
    </dsp:sp>
    <dsp:sp modelId="{88D09DB7-92C8-48A4-BD96-8BC08DD0908E}">
      <dsp:nvSpPr>
        <dsp:cNvPr id="0" name=""/>
        <dsp:cNvSpPr/>
      </dsp:nvSpPr>
      <dsp:spPr>
        <a:xfrm>
          <a:off x="0" y="211750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55D80-879E-4471-8BE8-7DCF7CB7862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E1253-BD21-43B3-B766-1732B55365B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kunt uitleggen wat homeostase is. Je kunt de verbinding leggen naar anatomie en fysiologie.</a:t>
          </a:r>
          <a:endParaRPr lang="en-US" sz="2300" kern="1200" dirty="0"/>
        </a:p>
      </dsp:txBody>
      <dsp:txXfrm>
        <a:off x="1941716" y="2102143"/>
        <a:ext cx="4571887" cy="1681139"/>
      </dsp:txXfrm>
    </dsp:sp>
    <dsp:sp modelId="{159215B5-6321-44C4-AC72-4E23325ED38D}">
      <dsp:nvSpPr>
        <dsp:cNvPr id="0" name=""/>
        <dsp:cNvSpPr/>
      </dsp:nvSpPr>
      <dsp:spPr>
        <a:xfrm>
          <a:off x="0" y="4204286"/>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377B2-C2A6-4FF7-AD80-161F7A21720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F3CC0-050E-4788-95B9-684D18C19F79}">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weet wat welvaartziektes zijn en kunt toelichten hoe homestase wordt verstoord door een ongezonde leefstijl</a:t>
          </a:r>
          <a:endParaRPr lang="en-US" sz="2300" kern="1200" dirty="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B4517-56B5-814D-BCF1-BAA3779E12B2}">
      <dsp:nvSpPr>
        <dsp:cNvPr id="0" name=""/>
        <dsp:cNvSpPr/>
      </dsp:nvSpPr>
      <dsp:spPr>
        <a:xfrm>
          <a:off x="0" y="13116"/>
          <a:ext cx="6367912" cy="1463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nl-NL" sz="6100" kern="1200"/>
            <a:t>Groep 1</a:t>
          </a:r>
          <a:endParaRPr lang="en-US" sz="6100" kern="1200"/>
        </a:p>
      </dsp:txBody>
      <dsp:txXfrm>
        <a:off x="71422" y="84538"/>
        <a:ext cx="6225068" cy="1320241"/>
      </dsp:txXfrm>
    </dsp:sp>
    <dsp:sp modelId="{E56F68E1-0AF6-634E-840D-491544BB2FF2}">
      <dsp:nvSpPr>
        <dsp:cNvPr id="0" name=""/>
        <dsp:cNvSpPr/>
      </dsp:nvSpPr>
      <dsp:spPr>
        <a:xfrm>
          <a:off x="0" y="1651881"/>
          <a:ext cx="6367912" cy="146308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nl-NL" sz="6100" kern="1200"/>
            <a:t>Groep 2</a:t>
          </a:r>
          <a:endParaRPr lang="en-US" sz="6100" kern="1200"/>
        </a:p>
      </dsp:txBody>
      <dsp:txXfrm>
        <a:off x="71422" y="1723303"/>
        <a:ext cx="6225068" cy="1320241"/>
      </dsp:txXfrm>
    </dsp:sp>
    <dsp:sp modelId="{9F509FA9-2009-C349-B194-10DB550687CE}">
      <dsp:nvSpPr>
        <dsp:cNvPr id="0" name=""/>
        <dsp:cNvSpPr/>
      </dsp:nvSpPr>
      <dsp:spPr>
        <a:xfrm>
          <a:off x="0" y="3290646"/>
          <a:ext cx="6367912" cy="146308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nl-NL" sz="6100" kern="1200"/>
            <a:t>Groep 3</a:t>
          </a:r>
          <a:endParaRPr lang="en-US" sz="6100" kern="1200"/>
        </a:p>
      </dsp:txBody>
      <dsp:txXfrm>
        <a:off x="71422" y="3362068"/>
        <a:ext cx="6225068" cy="1320241"/>
      </dsp:txXfrm>
    </dsp:sp>
    <dsp:sp modelId="{C47A0ADF-3AE7-6245-8FC4-35A255614A47}">
      <dsp:nvSpPr>
        <dsp:cNvPr id="0" name=""/>
        <dsp:cNvSpPr/>
      </dsp:nvSpPr>
      <dsp:spPr>
        <a:xfrm>
          <a:off x="0" y="4929411"/>
          <a:ext cx="6367912" cy="14630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nl-NL" sz="6100" kern="1200"/>
            <a:t>Groep 4</a:t>
          </a:r>
          <a:endParaRPr lang="en-US" sz="6100" kern="1200"/>
        </a:p>
      </dsp:txBody>
      <dsp:txXfrm>
        <a:off x="71422" y="5000833"/>
        <a:ext cx="6225068" cy="1320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7FFB4-0545-C94E-9D1C-65C69F054FA6}">
      <dsp:nvSpPr>
        <dsp:cNvPr id="0" name=""/>
        <dsp:cNvSpPr/>
      </dsp:nvSpPr>
      <dsp:spPr>
        <a:xfrm>
          <a:off x="1700608" y="552760"/>
          <a:ext cx="4375944" cy="4375944"/>
        </a:xfrm>
        <a:prstGeom prst="blockArc">
          <a:avLst>
            <a:gd name="adj1" fmla="val 13114286"/>
            <a:gd name="adj2" fmla="val 16200000"/>
            <a:gd name="adj3" fmla="val 390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82B029-EB0A-004B-8AE8-7C43FF8199B1}">
      <dsp:nvSpPr>
        <dsp:cNvPr id="0" name=""/>
        <dsp:cNvSpPr/>
      </dsp:nvSpPr>
      <dsp:spPr>
        <a:xfrm>
          <a:off x="1700608" y="552760"/>
          <a:ext cx="4375944" cy="4375944"/>
        </a:xfrm>
        <a:prstGeom prst="blockArc">
          <a:avLst>
            <a:gd name="adj1" fmla="val 10028571"/>
            <a:gd name="adj2" fmla="val 13114286"/>
            <a:gd name="adj3" fmla="val 390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CE5D05-2774-6747-8B0F-F8A272000202}">
      <dsp:nvSpPr>
        <dsp:cNvPr id="0" name=""/>
        <dsp:cNvSpPr/>
      </dsp:nvSpPr>
      <dsp:spPr>
        <a:xfrm>
          <a:off x="1700608" y="552760"/>
          <a:ext cx="4375944" cy="4375944"/>
        </a:xfrm>
        <a:prstGeom prst="blockArc">
          <a:avLst>
            <a:gd name="adj1" fmla="val 6942857"/>
            <a:gd name="adj2" fmla="val 10028571"/>
            <a:gd name="adj3" fmla="val 390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637CBA-8A14-5142-AA82-0A3F79C51237}">
      <dsp:nvSpPr>
        <dsp:cNvPr id="0" name=""/>
        <dsp:cNvSpPr/>
      </dsp:nvSpPr>
      <dsp:spPr>
        <a:xfrm>
          <a:off x="1700608" y="552760"/>
          <a:ext cx="4375944" cy="4375944"/>
        </a:xfrm>
        <a:prstGeom prst="blockArc">
          <a:avLst>
            <a:gd name="adj1" fmla="val 3857143"/>
            <a:gd name="adj2" fmla="val 6942857"/>
            <a:gd name="adj3" fmla="val 390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D1C85A-5B08-CF4A-A3D8-5D1408CB71FE}">
      <dsp:nvSpPr>
        <dsp:cNvPr id="0" name=""/>
        <dsp:cNvSpPr/>
      </dsp:nvSpPr>
      <dsp:spPr>
        <a:xfrm>
          <a:off x="1700608" y="552760"/>
          <a:ext cx="4375944" cy="4375944"/>
        </a:xfrm>
        <a:prstGeom prst="blockArc">
          <a:avLst>
            <a:gd name="adj1" fmla="val 771429"/>
            <a:gd name="adj2" fmla="val 3857143"/>
            <a:gd name="adj3" fmla="val 390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AA2691-8168-6A4B-8837-5CEF1A244019}">
      <dsp:nvSpPr>
        <dsp:cNvPr id="0" name=""/>
        <dsp:cNvSpPr/>
      </dsp:nvSpPr>
      <dsp:spPr>
        <a:xfrm>
          <a:off x="1700608" y="552760"/>
          <a:ext cx="4375944" cy="4375944"/>
        </a:xfrm>
        <a:prstGeom prst="blockArc">
          <a:avLst>
            <a:gd name="adj1" fmla="val 19285714"/>
            <a:gd name="adj2" fmla="val 771429"/>
            <a:gd name="adj3" fmla="val 390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1FC608-199E-504A-9DC4-782A232AFAAC}">
      <dsp:nvSpPr>
        <dsp:cNvPr id="0" name=""/>
        <dsp:cNvSpPr/>
      </dsp:nvSpPr>
      <dsp:spPr>
        <a:xfrm>
          <a:off x="1700608" y="552760"/>
          <a:ext cx="4375944" cy="4375944"/>
        </a:xfrm>
        <a:prstGeom prst="blockArc">
          <a:avLst>
            <a:gd name="adj1" fmla="val 16200000"/>
            <a:gd name="adj2" fmla="val 19285714"/>
            <a:gd name="adj3" fmla="val 390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684F25-30FB-9C4A-AC6A-BB46BF6F1EFA}">
      <dsp:nvSpPr>
        <dsp:cNvPr id="0" name=""/>
        <dsp:cNvSpPr/>
      </dsp:nvSpPr>
      <dsp:spPr>
        <a:xfrm>
          <a:off x="3040801" y="1892953"/>
          <a:ext cx="1695558" cy="16955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Homeostatische evenwichten.</a:t>
          </a:r>
        </a:p>
      </dsp:txBody>
      <dsp:txXfrm>
        <a:off x="3289110" y="2141262"/>
        <a:ext cx="1198940" cy="1198940"/>
      </dsp:txXfrm>
    </dsp:sp>
    <dsp:sp modelId="{5D3D4EAA-A965-AF4E-9DE5-2F721FBE5915}">
      <dsp:nvSpPr>
        <dsp:cNvPr id="0" name=""/>
        <dsp:cNvSpPr/>
      </dsp:nvSpPr>
      <dsp:spPr>
        <a:xfrm>
          <a:off x="3295135" y="2043"/>
          <a:ext cx="1186890" cy="118689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err="1"/>
            <a:t>Lichaams-temperatuur</a:t>
          </a:r>
          <a:endParaRPr lang="nl-NL" sz="1200" kern="1200"/>
        </a:p>
      </dsp:txBody>
      <dsp:txXfrm>
        <a:off x="3468951" y="175859"/>
        <a:ext cx="839258" cy="839258"/>
      </dsp:txXfrm>
    </dsp:sp>
    <dsp:sp modelId="{E87CC15E-1EFA-DE42-A5B9-F2A4C3A4A124}">
      <dsp:nvSpPr>
        <dsp:cNvPr id="0" name=""/>
        <dsp:cNvSpPr/>
      </dsp:nvSpPr>
      <dsp:spPr>
        <a:xfrm>
          <a:off x="4972354" y="809749"/>
          <a:ext cx="1186890" cy="118689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a:t>PH-waarde</a:t>
          </a:r>
        </a:p>
      </dsp:txBody>
      <dsp:txXfrm>
        <a:off x="5146170" y="983565"/>
        <a:ext cx="839258" cy="839258"/>
      </dsp:txXfrm>
    </dsp:sp>
    <dsp:sp modelId="{68560A3A-9CE0-9948-BAD8-7C15DF7FAAB3}">
      <dsp:nvSpPr>
        <dsp:cNvPr id="0" name=""/>
        <dsp:cNvSpPr/>
      </dsp:nvSpPr>
      <dsp:spPr>
        <a:xfrm>
          <a:off x="5386593" y="2624648"/>
          <a:ext cx="1186890" cy="118689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Glucose-</a:t>
          </a:r>
        </a:p>
        <a:p>
          <a:pPr marL="0" lvl="0" indent="0" algn="ctr" defTabSz="533400">
            <a:lnSpc>
              <a:spcPct val="90000"/>
            </a:lnSpc>
            <a:spcBef>
              <a:spcPct val="0"/>
            </a:spcBef>
            <a:spcAft>
              <a:spcPct val="35000"/>
            </a:spcAft>
            <a:buNone/>
          </a:pPr>
          <a:r>
            <a:rPr lang="nl-NL" sz="1200" kern="1200" dirty="0"/>
            <a:t>spiegel</a:t>
          </a:r>
        </a:p>
      </dsp:txBody>
      <dsp:txXfrm>
        <a:off x="5560409" y="2798464"/>
        <a:ext cx="839258" cy="839258"/>
      </dsp:txXfrm>
    </dsp:sp>
    <dsp:sp modelId="{DD9FA927-675F-8446-9122-E4D98D589337}">
      <dsp:nvSpPr>
        <dsp:cNvPr id="0" name=""/>
        <dsp:cNvSpPr/>
      </dsp:nvSpPr>
      <dsp:spPr>
        <a:xfrm>
          <a:off x="4225922" y="4080085"/>
          <a:ext cx="1186890" cy="118689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a:t>ATP/energie</a:t>
          </a:r>
        </a:p>
      </dsp:txBody>
      <dsp:txXfrm>
        <a:off x="4399738" y="4253901"/>
        <a:ext cx="839258" cy="839258"/>
      </dsp:txXfrm>
    </dsp:sp>
    <dsp:sp modelId="{E69518C2-07AB-1247-A04F-51AA47F1A348}">
      <dsp:nvSpPr>
        <dsp:cNvPr id="0" name=""/>
        <dsp:cNvSpPr/>
      </dsp:nvSpPr>
      <dsp:spPr>
        <a:xfrm>
          <a:off x="2364349" y="4080085"/>
          <a:ext cx="1186890" cy="118689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Stikstof-</a:t>
          </a:r>
        </a:p>
        <a:p>
          <a:pPr marL="0" lvl="0" indent="0" algn="ctr" defTabSz="533400">
            <a:lnSpc>
              <a:spcPct val="90000"/>
            </a:lnSpc>
            <a:spcBef>
              <a:spcPct val="0"/>
            </a:spcBef>
            <a:spcAft>
              <a:spcPct val="35000"/>
            </a:spcAft>
            <a:buNone/>
          </a:pPr>
          <a:r>
            <a:rPr lang="nl-NL" sz="1200" kern="1200" dirty="0"/>
            <a:t>Huishouding</a:t>
          </a:r>
        </a:p>
      </dsp:txBody>
      <dsp:txXfrm>
        <a:off x="2538165" y="4253901"/>
        <a:ext cx="839258" cy="839258"/>
      </dsp:txXfrm>
    </dsp:sp>
    <dsp:sp modelId="{71C5B90D-F1B0-D344-82BF-212CA313B301}">
      <dsp:nvSpPr>
        <dsp:cNvPr id="0" name=""/>
        <dsp:cNvSpPr/>
      </dsp:nvSpPr>
      <dsp:spPr>
        <a:xfrm>
          <a:off x="1203677" y="2624648"/>
          <a:ext cx="1186890" cy="118689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Bloeddruk</a:t>
          </a:r>
        </a:p>
      </dsp:txBody>
      <dsp:txXfrm>
        <a:off x="1377493" y="2798464"/>
        <a:ext cx="839258" cy="839258"/>
      </dsp:txXfrm>
    </dsp:sp>
    <dsp:sp modelId="{9A08FB8F-CEB4-3948-91BA-078AC6C76EC5}">
      <dsp:nvSpPr>
        <dsp:cNvPr id="0" name=""/>
        <dsp:cNvSpPr/>
      </dsp:nvSpPr>
      <dsp:spPr>
        <a:xfrm>
          <a:off x="1617916" y="809749"/>
          <a:ext cx="1186890" cy="118689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Ademhaling</a:t>
          </a:r>
        </a:p>
      </dsp:txBody>
      <dsp:txXfrm>
        <a:off x="1791732" y="983565"/>
        <a:ext cx="839258" cy="8392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096B7-06FD-284D-8E68-8969B1088A70}" type="datetimeFigureOut">
              <a:rPr lang="nl-NL" smtClean="0"/>
              <a:t>09-03-21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54005-93E6-A44F-92A9-35B58B953E72}" type="slidenum">
              <a:rPr lang="nl-NL" smtClean="0"/>
              <a:t>‹nr.›</a:t>
            </a:fld>
            <a:endParaRPr lang="nl-NL"/>
          </a:p>
        </p:txBody>
      </p:sp>
    </p:spTree>
    <p:extLst>
      <p:ext uri="{BB962C8B-B14F-4D97-AF65-F5344CB8AC3E}">
        <p14:creationId xmlns:p14="http://schemas.microsoft.com/office/powerpoint/2010/main" val="190845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9B113-C7C6-E149-AC79-F18493C690D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ACEDB1-5A47-B544-94C0-618888445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2D6073-8773-F04B-B941-912CABB42035}"/>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5" name="Tijdelijke aanduiding voor voettekst 4">
            <a:extLst>
              <a:ext uri="{FF2B5EF4-FFF2-40B4-BE49-F238E27FC236}">
                <a16:creationId xmlns:a16="http://schemas.microsoft.com/office/drawing/2014/main" id="{9DD33C83-CB42-0045-A25D-6208194132C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112DF55-67FD-B04B-B39B-4B868323924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345338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EF1D9-B29D-4B48-B123-3416F395E65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1A85F58-46BC-5847-92AC-6E9CC10A25C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A406AF-D4FD-3344-B1FB-04E754A7FBCF}"/>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5" name="Tijdelijke aanduiding voor voettekst 4">
            <a:extLst>
              <a:ext uri="{FF2B5EF4-FFF2-40B4-BE49-F238E27FC236}">
                <a16:creationId xmlns:a16="http://schemas.microsoft.com/office/drawing/2014/main" id="{141CB938-5EC4-3441-8971-B027CBCEB5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F8D9248-959F-504D-807C-15D485FE08D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140926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73A02E-F3A9-4345-963F-E2181F63DA5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ADC811-74F2-244E-8A23-1ECA708E0C0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7C8F56-8C07-2249-A192-80C21C82E2BA}"/>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5" name="Tijdelijke aanduiding voor voettekst 4">
            <a:extLst>
              <a:ext uri="{FF2B5EF4-FFF2-40B4-BE49-F238E27FC236}">
                <a16:creationId xmlns:a16="http://schemas.microsoft.com/office/drawing/2014/main" id="{6DE38E0D-0A0E-E240-B067-C95FD8A918D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F58854-0AC3-5B42-B4B8-790617ECDB3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585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793C-9FCC-3643-8839-6914EBA515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2FCCD2-4ACE-B74A-ADB8-5E490C747D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B4628E-E119-4E4E-8014-6D889324DFF3}"/>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5" name="Tijdelijke aanduiding voor voettekst 4">
            <a:extLst>
              <a:ext uri="{FF2B5EF4-FFF2-40B4-BE49-F238E27FC236}">
                <a16:creationId xmlns:a16="http://schemas.microsoft.com/office/drawing/2014/main" id="{8720C06E-0611-0644-BA37-B45F0BD006B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E42AEB6-8BAD-EB49-AD55-A361FB8D033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835454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5E899-BA2B-EF46-83A1-B6AC80B2FB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408D74-A2E6-2E43-9A86-EA0882190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5EB744-A626-FB4A-9219-F1A2F9679631}"/>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5" name="Tijdelijke aanduiding voor voettekst 4">
            <a:extLst>
              <a:ext uri="{FF2B5EF4-FFF2-40B4-BE49-F238E27FC236}">
                <a16:creationId xmlns:a16="http://schemas.microsoft.com/office/drawing/2014/main" id="{96789C35-FF0C-7F43-AA99-8084D6C024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567A01-66C1-BF49-854D-E3FB9F2DA41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156001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A5F9-79A8-A640-9287-756626DAEF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7D05C3-5409-4B42-84AD-2A6EC07E0D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0D4308B-E3B6-7046-A7EC-B251940901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9F3792-E6B5-0148-99DD-EDB44E405823}"/>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6" name="Tijdelijke aanduiding voor voettekst 5">
            <a:extLst>
              <a:ext uri="{FF2B5EF4-FFF2-40B4-BE49-F238E27FC236}">
                <a16:creationId xmlns:a16="http://schemas.microsoft.com/office/drawing/2014/main" id="{162D7243-41D8-A848-90EC-8246B0D3C66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07F58AB-F8EB-CF4F-A8FD-A6A6A78D513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46463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E92A8-9C71-5D44-96E1-4DF1A929CA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426400-3377-3B43-85BF-A0A0DC553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7A04F7-7052-6748-AB34-B7A93824DE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9A1B7E-0F25-A94F-8286-DF1E7F73B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93A28EF-B025-B64A-8654-A7E675B5875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D0A9DD-1CD5-C248-A4AF-5BDC7720B058}"/>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8" name="Tijdelijke aanduiding voor voettekst 7">
            <a:extLst>
              <a:ext uri="{FF2B5EF4-FFF2-40B4-BE49-F238E27FC236}">
                <a16:creationId xmlns:a16="http://schemas.microsoft.com/office/drawing/2014/main" id="{F17C8780-4BD8-7543-B186-D92C78B8FC1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2F96211-91AD-FB46-B92D-B77DD8A3884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103911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3860C-B76C-7C45-BD61-F5993C22CC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76C5135-E92C-014A-A4FB-2D9EC5A85A40}"/>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4" name="Tijdelijke aanduiding voor voettekst 3">
            <a:extLst>
              <a:ext uri="{FF2B5EF4-FFF2-40B4-BE49-F238E27FC236}">
                <a16:creationId xmlns:a16="http://schemas.microsoft.com/office/drawing/2014/main" id="{D4F3470A-8626-6E42-8B0C-BA28FABAB02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DA078EF-D50F-344A-B5BA-76BD366671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759084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577CF9-9C8C-C148-98A7-6A796D395F6C}"/>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3" name="Tijdelijke aanduiding voor voettekst 2">
            <a:extLst>
              <a:ext uri="{FF2B5EF4-FFF2-40B4-BE49-F238E27FC236}">
                <a16:creationId xmlns:a16="http://schemas.microsoft.com/office/drawing/2014/main" id="{F090F756-51AA-7143-AFBB-DE76FCB417E4}"/>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9933538-3DCB-8249-9C48-95730BE58A5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245686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8C88C-6968-A54D-8411-43F97055EE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FD5655B-AD1A-0A47-BAEB-531DD9A84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E94D30A-D607-4544-A34A-79E1490B2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3714CE-5F00-A34F-9871-D731C92307C7}"/>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6" name="Tijdelijke aanduiding voor voettekst 5">
            <a:extLst>
              <a:ext uri="{FF2B5EF4-FFF2-40B4-BE49-F238E27FC236}">
                <a16:creationId xmlns:a16="http://schemas.microsoft.com/office/drawing/2014/main" id="{D836DB83-A1DF-794F-94E2-16E42148A99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BA0C77D-E164-4F43-8276-955CE27358D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696699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033B6-89E1-A94C-A3E5-0AD8C501A5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A9C851-B49E-E74E-9A54-DFDEFEADB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F262BF-CC62-4642-8057-EBFCB5782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0F5AFAF-91AD-D347-B8D3-8010C4CE44F9}"/>
              </a:ext>
            </a:extLst>
          </p:cNvPr>
          <p:cNvSpPr>
            <a:spLocks noGrp="1"/>
          </p:cNvSpPr>
          <p:nvPr>
            <p:ph type="dt" sz="half" idx="10"/>
          </p:nvPr>
        </p:nvSpPr>
        <p:spPr/>
        <p:txBody>
          <a:bodyPr/>
          <a:lstStyle/>
          <a:p>
            <a:fld id="{62D6E202-B606-4609-B914-27C9371A1F6D}" type="datetime1">
              <a:rPr lang="en-US" smtClean="0"/>
              <a:t>3/9/21</a:t>
            </a:fld>
            <a:endParaRPr lang="en-US" dirty="0"/>
          </a:p>
        </p:txBody>
      </p:sp>
      <p:sp>
        <p:nvSpPr>
          <p:cNvPr id="6" name="Tijdelijke aanduiding voor voettekst 5">
            <a:extLst>
              <a:ext uri="{FF2B5EF4-FFF2-40B4-BE49-F238E27FC236}">
                <a16:creationId xmlns:a16="http://schemas.microsoft.com/office/drawing/2014/main" id="{24E2DD7E-5E5D-8C46-AECF-A9928F842242}"/>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E0021188-DAFE-DF46-B8D3-59D1DD1B46E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421393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1F3E6A-1397-604D-A8BA-BEBFE633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BE0DFE-C0B2-4646-BE05-A33EBC6CC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F73EC7-3E66-6143-98AC-513C178FF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3/9/21</a:t>
            </a:fld>
            <a:endParaRPr lang="en-US" dirty="0"/>
          </a:p>
        </p:txBody>
      </p:sp>
      <p:sp>
        <p:nvSpPr>
          <p:cNvPr id="5" name="Tijdelijke aanduiding voor voettekst 4">
            <a:extLst>
              <a:ext uri="{FF2B5EF4-FFF2-40B4-BE49-F238E27FC236}">
                <a16:creationId xmlns:a16="http://schemas.microsoft.com/office/drawing/2014/main" id="{EEEBC3BC-F1F2-5B4F-BF61-3A32FCE0F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BA383F2C-6F17-124D-B54A-96FCC03D2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075535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no.e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descr="Afbeelding met gras, buiten, plant, park&#10;&#10;Automatisch gegenereerde beschrijving">
            <a:extLst>
              <a:ext uri="{FF2B5EF4-FFF2-40B4-BE49-F238E27FC236}">
                <a16:creationId xmlns:a16="http://schemas.microsoft.com/office/drawing/2014/main" id="{3073EAFC-8E21-420C-86D4-0A884B048892}"/>
              </a:ext>
            </a:extLst>
          </p:cNvPr>
          <p:cNvPicPr>
            <a:picLocks noChangeAspect="1"/>
          </p:cNvPicPr>
          <p:nvPr/>
        </p:nvPicPr>
        <p:blipFill rotWithShape="1">
          <a:blip r:embed="rId2"/>
          <a:srcRect t="17098" r="-1" b="1289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el 1">
            <a:extLst>
              <a:ext uri="{FF2B5EF4-FFF2-40B4-BE49-F238E27FC236}">
                <a16:creationId xmlns:a16="http://schemas.microsoft.com/office/drawing/2014/main" id="{3BC64DDA-CA7D-2644-80B9-F13AB6188F65}"/>
              </a:ext>
            </a:extLst>
          </p:cNvPr>
          <p:cNvSpPr>
            <a:spLocks noGrp="1"/>
          </p:cNvSpPr>
          <p:nvPr>
            <p:ph type="ctrTitle"/>
          </p:nvPr>
        </p:nvSpPr>
        <p:spPr>
          <a:xfrm>
            <a:off x="1380744" y="5202936"/>
            <a:ext cx="9436608" cy="786384"/>
          </a:xfrm>
        </p:spPr>
        <p:txBody>
          <a:bodyPr anchor="ctr">
            <a:normAutofit/>
          </a:bodyPr>
          <a:lstStyle/>
          <a:p>
            <a:r>
              <a:rPr lang="nl-NL" sz="3100">
                <a:solidFill>
                  <a:schemeClr val="bg1"/>
                </a:solidFill>
              </a:rPr>
              <a:t>Ziekteleer/pathologie en de relatie met de leefomgeving</a:t>
            </a:r>
          </a:p>
        </p:txBody>
      </p:sp>
      <p:sp>
        <p:nvSpPr>
          <p:cNvPr id="3" name="Ondertitel 2">
            <a:extLst>
              <a:ext uri="{FF2B5EF4-FFF2-40B4-BE49-F238E27FC236}">
                <a16:creationId xmlns:a16="http://schemas.microsoft.com/office/drawing/2014/main" id="{A3517118-64E2-8947-8515-068ACF3E4B30}"/>
              </a:ext>
            </a:extLst>
          </p:cNvPr>
          <p:cNvSpPr>
            <a:spLocks noGrp="1"/>
          </p:cNvSpPr>
          <p:nvPr>
            <p:ph type="subTitle" idx="1"/>
          </p:nvPr>
        </p:nvSpPr>
        <p:spPr>
          <a:xfrm>
            <a:off x="1755648" y="6007608"/>
            <a:ext cx="8677656" cy="402336"/>
          </a:xfrm>
        </p:spPr>
        <p:txBody>
          <a:bodyPr>
            <a:normAutofit/>
          </a:bodyPr>
          <a:lstStyle/>
          <a:p>
            <a:r>
              <a:rPr lang="nl-NL" sz="2200" dirty="0">
                <a:solidFill>
                  <a:schemeClr val="bg1"/>
                </a:solidFill>
              </a:rPr>
              <a:t>Leerjaar 2, periode 3, week 5</a:t>
            </a:r>
          </a:p>
        </p:txBody>
      </p:sp>
    </p:spTree>
    <p:extLst>
      <p:ext uri="{BB962C8B-B14F-4D97-AF65-F5344CB8AC3E}">
        <p14:creationId xmlns:p14="http://schemas.microsoft.com/office/powerpoint/2010/main" val="395263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A51B53-CF32-4747-BAB5-5BE930CA5FA2}"/>
              </a:ext>
            </a:extLst>
          </p:cNvPr>
          <p:cNvSpPr>
            <a:spLocks noGrp="1"/>
          </p:cNvSpPr>
          <p:nvPr>
            <p:ph type="title"/>
          </p:nvPr>
        </p:nvSpPr>
        <p:spPr>
          <a:xfrm>
            <a:off x="1245072" y="1289765"/>
            <a:ext cx="3651101" cy="4270963"/>
          </a:xfrm>
        </p:spPr>
        <p:txBody>
          <a:bodyPr anchor="ctr">
            <a:normAutofit/>
          </a:bodyPr>
          <a:lstStyle/>
          <a:p>
            <a:pPr algn="ctr"/>
            <a:r>
              <a:rPr lang="nl-NL" sz="4800">
                <a:solidFill>
                  <a:srgbClr val="FFFFFF"/>
                </a:solidFill>
              </a:rPr>
              <a:t>Processen die de bron kunnen zijn van een ziekte zijn bijvoorbeeld: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FC2FB28A-C0B4-8C4F-AB95-5AFDB94D743D}"/>
              </a:ext>
            </a:extLst>
          </p:cNvPr>
          <p:cNvSpPr>
            <a:spLocks noGrp="1"/>
          </p:cNvSpPr>
          <p:nvPr>
            <p:ph idx="1"/>
          </p:nvPr>
        </p:nvSpPr>
        <p:spPr>
          <a:xfrm>
            <a:off x="6297233" y="518400"/>
            <a:ext cx="4771607" cy="5837949"/>
          </a:xfrm>
        </p:spPr>
        <p:txBody>
          <a:bodyPr anchor="ctr">
            <a:normAutofit/>
          </a:bodyPr>
          <a:lstStyle/>
          <a:p>
            <a:r>
              <a:rPr lang="nl-NL" sz="2000">
                <a:solidFill>
                  <a:schemeClr val="tx1">
                    <a:alpha val="80000"/>
                  </a:schemeClr>
                </a:solidFill>
              </a:rPr>
              <a:t>Ontstekingsprocessen</a:t>
            </a:r>
          </a:p>
          <a:p>
            <a:r>
              <a:rPr lang="nl-NL" sz="2000">
                <a:solidFill>
                  <a:schemeClr val="tx1">
                    <a:alpha val="80000"/>
                  </a:schemeClr>
                </a:solidFill>
              </a:rPr>
              <a:t>Groeistoornissen (zoals tumoren)</a:t>
            </a:r>
          </a:p>
          <a:p>
            <a:r>
              <a:rPr lang="nl-NL" sz="2000">
                <a:solidFill>
                  <a:schemeClr val="tx1">
                    <a:alpha val="80000"/>
                  </a:schemeClr>
                </a:solidFill>
              </a:rPr>
              <a:t>Aangeboren stoornissen</a:t>
            </a:r>
          </a:p>
          <a:p>
            <a:r>
              <a:rPr lang="nl-NL" sz="2000">
                <a:solidFill>
                  <a:schemeClr val="tx1">
                    <a:alpha val="80000"/>
                  </a:schemeClr>
                </a:solidFill>
              </a:rPr>
              <a:t>Immunologische stoornissen</a:t>
            </a:r>
          </a:p>
          <a:p>
            <a:r>
              <a:rPr lang="nl-NL" sz="2000">
                <a:solidFill>
                  <a:schemeClr val="tx1">
                    <a:alpha val="80000"/>
                  </a:schemeClr>
                </a:solidFill>
              </a:rPr>
              <a:t>Stofwisselingsstoornissen</a:t>
            </a:r>
          </a:p>
          <a:p>
            <a:r>
              <a:rPr lang="nl-NL" sz="2000">
                <a:solidFill>
                  <a:schemeClr val="tx1">
                    <a:alpha val="80000"/>
                  </a:schemeClr>
                </a:solidFill>
              </a:rPr>
              <a:t>Trauma’s en vergiftiging</a:t>
            </a:r>
          </a:p>
          <a:p>
            <a:r>
              <a:rPr lang="nl-NL" sz="2000">
                <a:solidFill>
                  <a:schemeClr val="tx1">
                    <a:alpha val="80000"/>
                  </a:schemeClr>
                </a:solidFill>
              </a:rPr>
              <a:t>Degeneratieve processen (ouderdom)</a:t>
            </a:r>
          </a:p>
          <a:p>
            <a:r>
              <a:rPr lang="nl-NL" sz="2000">
                <a:solidFill>
                  <a:schemeClr val="tx1">
                    <a:alpha val="80000"/>
                  </a:schemeClr>
                </a:solidFill>
              </a:rPr>
              <a:t>Leefstijl</a:t>
            </a:r>
          </a:p>
          <a:p>
            <a:pPr marL="0" indent="0">
              <a:buNone/>
            </a:pPr>
            <a:br>
              <a:rPr lang="nl-NL" sz="2000">
                <a:solidFill>
                  <a:schemeClr val="tx1">
                    <a:alpha val="80000"/>
                  </a:schemeClr>
                </a:solidFill>
              </a:rPr>
            </a:br>
            <a:endParaRPr lang="nl-NL"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8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D6A82E-385F-5F42-A8DA-9D833AD109A9}"/>
              </a:ext>
            </a:extLst>
          </p:cNvPr>
          <p:cNvSpPr>
            <a:spLocks noGrp="1"/>
          </p:cNvSpPr>
          <p:nvPr>
            <p:ph type="title"/>
          </p:nvPr>
        </p:nvSpPr>
        <p:spPr>
          <a:xfrm>
            <a:off x="838200" y="963877"/>
            <a:ext cx="3494362" cy="4930246"/>
          </a:xfrm>
        </p:spPr>
        <p:txBody>
          <a:bodyPr>
            <a:normAutofit/>
          </a:bodyPr>
          <a:lstStyle/>
          <a:p>
            <a:pPr algn="r"/>
            <a:r>
              <a:rPr lang="nl-NL" sz="3700" dirty="0">
                <a:solidFill>
                  <a:schemeClr val="accent1"/>
                </a:solidFill>
              </a:rPr>
              <a:t>Welvaartziekten/ te kort aan voedingsstoffen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ijdelijke aanduiding voor inhoud 2">
            <a:extLst>
              <a:ext uri="{FF2B5EF4-FFF2-40B4-BE49-F238E27FC236}">
                <a16:creationId xmlns:a16="http://schemas.microsoft.com/office/drawing/2014/main" id="{5C693724-2085-D743-A2DA-23A676DC0BD0}"/>
              </a:ext>
            </a:extLst>
          </p:cNvPr>
          <p:cNvSpPr>
            <a:spLocks noGrp="1"/>
          </p:cNvSpPr>
          <p:nvPr>
            <p:ph idx="1"/>
          </p:nvPr>
        </p:nvSpPr>
        <p:spPr>
          <a:xfrm>
            <a:off x="4976031" y="963877"/>
            <a:ext cx="6377769" cy="4930246"/>
          </a:xfrm>
        </p:spPr>
        <p:txBody>
          <a:bodyPr anchor="ctr">
            <a:normAutofit fontScale="85000" lnSpcReduction="20000"/>
          </a:bodyPr>
          <a:lstStyle/>
          <a:p>
            <a:r>
              <a:rPr lang="nl-NL" sz="2400" dirty="0"/>
              <a:t>Hart en vaatziekten</a:t>
            </a:r>
          </a:p>
          <a:p>
            <a:r>
              <a:rPr lang="nl-NL" sz="2400" dirty="0"/>
              <a:t>Hoge bloeddruk</a:t>
            </a:r>
          </a:p>
          <a:p>
            <a:r>
              <a:rPr lang="nl-NL" sz="2400" dirty="0"/>
              <a:t>Hoog cholesterol</a:t>
            </a:r>
          </a:p>
          <a:p>
            <a:r>
              <a:rPr lang="nl-NL" sz="2400" dirty="0"/>
              <a:t>Kanker</a:t>
            </a:r>
          </a:p>
          <a:p>
            <a:r>
              <a:rPr lang="nl-NL" sz="2400" dirty="0"/>
              <a:t>Overgewicht</a:t>
            </a:r>
          </a:p>
          <a:p>
            <a:r>
              <a:rPr lang="nl-NL" sz="2400" dirty="0"/>
              <a:t>Diabetes</a:t>
            </a:r>
          </a:p>
          <a:p>
            <a:r>
              <a:rPr lang="nl-NL" sz="2400" dirty="0"/>
              <a:t>Bekeken vanuit de artsenwijzer</a:t>
            </a:r>
          </a:p>
          <a:p>
            <a:r>
              <a:rPr lang="nl-NL" sz="2400" dirty="0"/>
              <a:t>Een deficiëntieziekte of </a:t>
            </a:r>
            <a:r>
              <a:rPr lang="nl-NL" sz="2400" dirty="0" err="1"/>
              <a:t>gebreksziekte</a:t>
            </a:r>
            <a:r>
              <a:rPr lang="nl-NL" sz="2400" dirty="0"/>
              <a:t> is een ziekte die het gevolg is van een tekort aan een voedingsstof.</a:t>
            </a:r>
          </a:p>
          <a:p>
            <a:r>
              <a:rPr lang="nl-NL" sz="2400" dirty="0"/>
              <a:t>Bij dierlijke organismen zoals de mens treden </a:t>
            </a:r>
            <a:r>
              <a:rPr lang="nl-NL" sz="2400" dirty="0" err="1"/>
              <a:t>gebreksziekten</a:t>
            </a:r>
            <a:r>
              <a:rPr lang="nl-NL" sz="2400" dirty="0"/>
              <a:t> vooral op door gebrek aan vitaminen. De ziekte wordt avitaminose genoemd als die is ontstaan door het ontbreken van een vitamine, en hypovitaminose als de vitamine onvoldoende aanwezig is. Deficiëntieziekten zijn in de ontwikkelde landen zeldzaam geworden, met uitzondering van ijzertekort, maar in de onderontwikkelde landen worden ze nog veel gezien.</a:t>
            </a:r>
          </a:p>
        </p:txBody>
      </p:sp>
    </p:spTree>
    <p:extLst>
      <p:ext uri="{BB962C8B-B14F-4D97-AF65-F5344CB8AC3E}">
        <p14:creationId xmlns:p14="http://schemas.microsoft.com/office/powerpoint/2010/main" val="287053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8" name="Rectangle 17">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20">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78E37FD4-EED0-984D-9028-E1A2C3480AC9}"/>
              </a:ext>
            </a:extLst>
          </p:cNvPr>
          <p:cNvSpPr>
            <a:spLocks noGrp="1"/>
          </p:cNvSpPr>
          <p:nvPr>
            <p:ph type="title"/>
          </p:nvPr>
        </p:nvSpPr>
        <p:spPr>
          <a:xfrm>
            <a:off x="1143001" y="1676400"/>
            <a:ext cx="4038600" cy="3505200"/>
          </a:xfrm>
        </p:spPr>
        <p:txBody>
          <a:bodyPr anchor="t">
            <a:normAutofit/>
          </a:bodyPr>
          <a:lstStyle/>
          <a:p>
            <a:r>
              <a:rPr lang="nl-NL" sz="4000" dirty="0"/>
              <a:t>Definitie welvaartziekten</a:t>
            </a:r>
            <a:br>
              <a:rPr lang="nl-NL" sz="4000" dirty="0"/>
            </a:br>
            <a:r>
              <a:rPr lang="nl-NL" sz="4000" dirty="0"/>
              <a:t>Wat valt jullie op?</a:t>
            </a:r>
          </a:p>
        </p:txBody>
      </p:sp>
      <p:sp>
        <p:nvSpPr>
          <p:cNvPr id="3" name="Tijdelijke aanduiding voor inhoud 2">
            <a:extLst>
              <a:ext uri="{FF2B5EF4-FFF2-40B4-BE49-F238E27FC236}">
                <a16:creationId xmlns:a16="http://schemas.microsoft.com/office/drawing/2014/main" id="{554849F6-BA06-6D42-A972-285CD1131B24}"/>
              </a:ext>
            </a:extLst>
          </p:cNvPr>
          <p:cNvSpPr>
            <a:spLocks noGrp="1"/>
          </p:cNvSpPr>
          <p:nvPr>
            <p:ph idx="1"/>
          </p:nvPr>
        </p:nvSpPr>
        <p:spPr>
          <a:xfrm>
            <a:off x="5181601" y="1676400"/>
            <a:ext cx="5181599" cy="3505200"/>
          </a:xfrm>
        </p:spPr>
        <p:txBody>
          <a:bodyPr>
            <a:normAutofit/>
          </a:bodyPr>
          <a:lstStyle/>
          <a:p>
            <a:pPr>
              <a:buFont typeface="Wingdings" pitchFamily="2" charset="2"/>
              <a:buChar char="q"/>
            </a:pPr>
            <a:r>
              <a:rPr lang="nl-NL" sz="2400" dirty="0">
                <a:solidFill>
                  <a:schemeClr val="tx1">
                    <a:alpha val="55000"/>
                  </a:schemeClr>
                </a:solidFill>
              </a:rPr>
              <a:t>Welvaartsziekten zijn aandoeningen waar je mee te maken kunt krijgen als gevolg van de hedendaagse </a:t>
            </a:r>
            <a:r>
              <a:rPr lang="nl-NL" sz="2400" b="1" dirty="0">
                <a:solidFill>
                  <a:schemeClr val="tx1">
                    <a:alpha val="55000"/>
                  </a:schemeClr>
                </a:solidFill>
              </a:rPr>
              <a:t>leefstijl. </a:t>
            </a:r>
            <a:r>
              <a:rPr lang="nl-NL" sz="2400" dirty="0">
                <a:solidFill>
                  <a:schemeClr val="tx1">
                    <a:alpha val="55000"/>
                  </a:schemeClr>
                </a:solidFill>
              </a:rPr>
              <a:t>Denk hierbij maar eens aan diabetes, obesitas en overgewicht, hart en vaatziekten en verschillende vormen van kanker.</a:t>
            </a:r>
          </a:p>
        </p:txBody>
      </p:sp>
    </p:spTree>
    <p:extLst>
      <p:ext uri="{BB962C8B-B14F-4D97-AF65-F5344CB8AC3E}">
        <p14:creationId xmlns:p14="http://schemas.microsoft.com/office/powerpoint/2010/main" val="221551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2F3D8-7F42-C843-AE43-175FFAE41719}"/>
              </a:ext>
            </a:extLst>
          </p:cNvPr>
          <p:cNvSpPr>
            <a:spLocks noGrp="1"/>
          </p:cNvSpPr>
          <p:nvPr>
            <p:ph type="title"/>
          </p:nvPr>
        </p:nvSpPr>
        <p:spPr/>
        <p:txBody>
          <a:bodyPr/>
          <a:lstStyle/>
          <a:p>
            <a:r>
              <a:rPr lang="nl-NL" dirty="0"/>
              <a:t>Even terug naar homeostase</a:t>
            </a:r>
          </a:p>
        </p:txBody>
      </p:sp>
      <p:sp>
        <p:nvSpPr>
          <p:cNvPr id="3" name="Tijdelijke aanduiding voor inhoud 2">
            <a:extLst>
              <a:ext uri="{FF2B5EF4-FFF2-40B4-BE49-F238E27FC236}">
                <a16:creationId xmlns:a16="http://schemas.microsoft.com/office/drawing/2014/main" id="{19066C63-CE99-794C-84A3-C6024F21E57F}"/>
              </a:ext>
            </a:extLst>
          </p:cNvPr>
          <p:cNvSpPr>
            <a:spLocks noGrp="1"/>
          </p:cNvSpPr>
          <p:nvPr>
            <p:ph idx="1"/>
          </p:nvPr>
        </p:nvSpPr>
        <p:spPr/>
        <p:txBody>
          <a:bodyPr/>
          <a:lstStyle/>
          <a:p>
            <a:r>
              <a:rPr lang="nl-NL" dirty="0"/>
              <a:t>Je hebben zojuist gekeken naar bloeddruk (groep 1 en 2) en bloedsuikerspiegel (groep 3 en groep 4).</a:t>
            </a:r>
          </a:p>
          <a:p>
            <a:r>
              <a:rPr lang="nl-NL" dirty="0"/>
              <a:t>Maak een kort filmpje (max. 10 minuten). Licht in het filmpje toe of laat zien hoe een ongezonde leefstijl de homeostase op deze processen kan verstoren ofwel dat het veroorzaakt dat je ziek wordt.</a:t>
            </a:r>
          </a:p>
          <a:p>
            <a:r>
              <a:rPr lang="nl-NL" dirty="0"/>
              <a:t>Kijk daarbij naar </a:t>
            </a:r>
            <a:r>
              <a:rPr lang="nl-NL"/>
              <a:t>alle aspecten (voeding</a:t>
            </a:r>
            <a:r>
              <a:rPr lang="nl-NL" dirty="0"/>
              <a:t>, beweging, slaap ontspanning</a:t>
            </a:r>
            <a:r>
              <a:rPr lang="nl-NL"/>
              <a:t>/stress)</a:t>
            </a:r>
            <a:endParaRPr lang="nl-NL" dirty="0"/>
          </a:p>
          <a:p>
            <a:r>
              <a:rPr lang="nl-NL" dirty="0"/>
              <a:t>45 minuten </a:t>
            </a:r>
          </a:p>
        </p:txBody>
      </p:sp>
    </p:spTree>
    <p:extLst>
      <p:ext uri="{BB962C8B-B14F-4D97-AF65-F5344CB8AC3E}">
        <p14:creationId xmlns:p14="http://schemas.microsoft.com/office/powerpoint/2010/main" val="164707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79568-04B9-C849-90D2-CC1C2D87F44C}"/>
              </a:ext>
            </a:extLst>
          </p:cNvPr>
          <p:cNvSpPr>
            <a:spLocks noGrp="1"/>
          </p:cNvSpPr>
          <p:nvPr>
            <p:ph type="title"/>
          </p:nvPr>
        </p:nvSpPr>
        <p:spPr>
          <a:xfrm>
            <a:off x="4859628" y="464828"/>
            <a:ext cx="6494172" cy="2103366"/>
          </a:xfrm>
        </p:spPr>
        <p:txBody>
          <a:bodyPr vert="horz" lIns="91440" tIns="45720" rIns="91440" bIns="45720" rtlCol="0" anchor="b">
            <a:normAutofit/>
          </a:bodyPr>
          <a:lstStyle/>
          <a:p>
            <a:r>
              <a:rPr lang="en-US" kern="1200" dirty="0">
                <a:latin typeface="+mj-lt"/>
                <a:ea typeface="+mj-ea"/>
                <a:cs typeface="+mj-cs"/>
              </a:rPr>
              <a:t>Let’s rock!</a:t>
            </a:r>
          </a:p>
        </p:txBody>
      </p:sp>
      <p:pic>
        <p:nvPicPr>
          <p:cNvPr id="7" name="Afbeelding 6" descr="Afbeelding met tekst, tennis, racket, slaan&#10;&#10;Automatisch gegenereerde beschrijving">
            <a:extLst>
              <a:ext uri="{FF2B5EF4-FFF2-40B4-BE49-F238E27FC236}">
                <a16:creationId xmlns:a16="http://schemas.microsoft.com/office/drawing/2014/main" id="{D1046508-E980-A144-8868-422A766AFB60}"/>
              </a:ext>
            </a:extLst>
          </p:cNvPr>
          <p:cNvPicPr>
            <a:picLocks noChangeAspect="1"/>
          </p:cNvPicPr>
          <p:nvPr/>
        </p:nvPicPr>
        <p:blipFill rotWithShape="1">
          <a:blip r:embed="rId2"/>
          <a:srcRect r="3" b="26267"/>
          <a:stretch/>
        </p:blipFill>
        <p:spPr>
          <a:xfrm>
            <a:off x="-3" y="10"/>
            <a:ext cx="4261104" cy="2569454"/>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B61D9821-4B95-4F49-B59C-7D5480614021}"/>
              </a:ext>
            </a:extLst>
          </p:cNvPr>
          <p:cNvPicPr>
            <a:picLocks noChangeAspect="1"/>
          </p:cNvPicPr>
          <p:nvPr/>
        </p:nvPicPr>
        <p:blipFill rotWithShape="1">
          <a:blip r:embed="rId3"/>
          <a:srcRect t="610" b="4105"/>
          <a:stretch/>
        </p:blipFill>
        <p:spPr>
          <a:xfrm>
            <a:off x="2" y="2743200"/>
            <a:ext cx="4261103" cy="4114800"/>
          </a:xfrm>
          <a:prstGeom prst="rect">
            <a:avLst/>
          </a:prstGeom>
        </p:spPr>
      </p:pic>
      <p:sp>
        <p:nvSpPr>
          <p:cNvPr id="18" name="Content Placeholder 17">
            <a:extLst>
              <a:ext uri="{FF2B5EF4-FFF2-40B4-BE49-F238E27FC236}">
                <a16:creationId xmlns:a16="http://schemas.microsoft.com/office/drawing/2014/main" id="{8E93CACC-C955-412E-BECF-1F493014AF9F}"/>
              </a:ext>
            </a:extLst>
          </p:cNvPr>
          <p:cNvSpPr>
            <a:spLocks noGrp="1"/>
          </p:cNvSpPr>
          <p:nvPr>
            <p:ph idx="1"/>
          </p:nvPr>
        </p:nvSpPr>
        <p:spPr>
          <a:xfrm>
            <a:off x="4859628" y="2743200"/>
            <a:ext cx="6494172" cy="3438144"/>
          </a:xfrm>
        </p:spPr>
        <p:txBody>
          <a:bodyPr>
            <a:normAutofit/>
          </a:bodyPr>
          <a:lstStyle/>
          <a:p>
            <a:r>
              <a:rPr lang="en-US" sz="2400" dirty="0" err="1"/>
              <a:t>Bekijk</a:t>
            </a:r>
            <a:r>
              <a:rPr lang="en-US" sz="2400" dirty="0"/>
              <a:t> </a:t>
            </a:r>
            <a:r>
              <a:rPr lang="en-US" sz="2400" dirty="0" err="1"/>
              <a:t>en</a:t>
            </a:r>
            <a:r>
              <a:rPr lang="en-US" sz="2400" dirty="0"/>
              <a:t> </a:t>
            </a:r>
            <a:r>
              <a:rPr lang="en-US" sz="2400" dirty="0" err="1"/>
              <a:t>bestudeer</a:t>
            </a:r>
            <a:r>
              <a:rPr lang="en-US" sz="2400" dirty="0"/>
              <a:t> met je </a:t>
            </a:r>
            <a:r>
              <a:rPr lang="en-US" sz="2400" dirty="0" err="1"/>
              <a:t>groepje</a:t>
            </a:r>
            <a:r>
              <a:rPr lang="en-US" sz="2400" dirty="0"/>
              <a:t> je </a:t>
            </a:r>
            <a:r>
              <a:rPr lang="en-US" sz="2400" dirty="0" err="1"/>
              <a:t>nummer</a:t>
            </a:r>
            <a:r>
              <a:rPr lang="en-US" sz="2400" dirty="0"/>
              <a:t> </a:t>
            </a:r>
            <a:r>
              <a:rPr lang="en-US" sz="2400" dirty="0" err="1"/>
              <a:t>zodat</a:t>
            </a:r>
            <a:r>
              <a:rPr lang="en-US" sz="2400" dirty="0"/>
              <a:t> je met je </a:t>
            </a:r>
            <a:r>
              <a:rPr lang="en-US" sz="2400" dirty="0" err="1"/>
              <a:t>groepje</a:t>
            </a:r>
            <a:r>
              <a:rPr lang="en-US" sz="2400" dirty="0"/>
              <a:t> de </a:t>
            </a:r>
            <a:r>
              <a:rPr lang="en-US" sz="2400" dirty="0" err="1"/>
              <a:t>instructie</a:t>
            </a:r>
            <a:r>
              <a:rPr lang="en-US" sz="2400" dirty="0"/>
              <a:t> </a:t>
            </a:r>
            <a:r>
              <a:rPr lang="en-US" sz="2400" dirty="0" err="1"/>
              <a:t>kunt</a:t>
            </a:r>
            <a:r>
              <a:rPr lang="en-US" sz="2400" dirty="0"/>
              <a:t> </a:t>
            </a:r>
            <a:r>
              <a:rPr lang="en-US" sz="2400" dirty="0" err="1"/>
              <a:t>geven</a:t>
            </a:r>
            <a:r>
              <a:rPr lang="en-US" sz="2400" dirty="0"/>
              <a:t>.</a:t>
            </a:r>
          </a:p>
        </p:txBody>
      </p:sp>
    </p:spTree>
    <p:extLst>
      <p:ext uri="{BB962C8B-B14F-4D97-AF65-F5344CB8AC3E}">
        <p14:creationId xmlns:p14="http://schemas.microsoft.com/office/powerpoint/2010/main" val="7918704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4FBB0A6-5E20-AC42-98DD-812F64D6BE22}"/>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Leerdoelen les. </a:t>
            </a:r>
          </a:p>
        </p:txBody>
      </p:sp>
      <p:graphicFrame>
        <p:nvGraphicFramePr>
          <p:cNvPr id="5" name="Tijdelijke aanduiding voor inhoud 2">
            <a:extLst>
              <a:ext uri="{FF2B5EF4-FFF2-40B4-BE49-F238E27FC236}">
                <a16:creationId xmlns:a16="http://schemas.microsoft.com/office/drawing/2014/main" id="{F3C0C8DD-3F95-4D9D-A446-D9C5548728C7}"/>
              </a:ext>
            </a:extLst>
          </p:cNvPr>
          <p:cNvGraphicFramePr>
            <a:graphicFrameLocks noGrp="1"/>
          </p:cNvGraphicFramePr>
          <p:nvPr>
            <p:ph idx="1"/>
            <p:extLst>
              <p:ext uri="{D42A27DB-BD31-4B8C-83A1-F6EECF244321}">
                <p14:modId xmlns:p14="http://schemas.microsoft.com/office/powerpoint/2010/main" val="37260844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76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10040DE1-8E70-ED4F-A793-BFDD22D60AE1}"/>
              </a:ext>
            </a:extLst>
          </p:cNvPr>
          <p:cNvSpPr>
            <a:spLocks noGrp="1"/>
          </p:cNvSpPr>
          <p:nvPr>
            <p:ph type="title"/>
          </p:nvPr>
        </p:nvSpPr>
        <p:spPr>
          <a:xfrm>
            <a:off x="786385" y="841248"/>
            <a:ext cx="3515244" cy="5340097"/>
          </a:xfrm>
        </p:spPr>
        <p:txBody>
          <a:bodyPr anchor="ctr">
            <a:normAutofit/>
          </a:bodyPr>
          <a:lstStyle/>
          <a:p>
            <a:r>
              <a:rPr lang="nl-NL" sz="3400" dirty="0">
                <a:solidFill>
                  <a:schemeClr val="bg1"/>
                </a:solidFill>
              </a:rPr>
              <a:t>Veel groepsopdrachten vandaag</a:t>
            </a:r>
          </a:p>
        </p:txBody>
      </p:sp>
      <p:graphicFrame>
        <p:nvGraphicFramePr>
          <p:cNvPr id="8" name="Tijdelijke aanduiding voor inhoud 2">
            <a:extLst>
              <a:ext uri="{FF2B5EF4-FFF2-40B4-BE49-F238E27FC236}">
                <a16:creationId xmlns:a16="http://schemas.microsoft.com/office/drawing/2014/main" id="{0BF27244-B651-401D-ACCA-10A3D3161D17}"/>
              </a:ext>
            </a:extLst>
          </p:cNvPr>
          <p:cNvGraphicFramePr>
            <a:graphicFrameLocks noGrp="1"/>
          </p:cNvGraphicFramePr>
          <p:nvPr>
            <p:ph idx="1"/>
            <p:extLst>
              <p:ext uri="{D42A27DB-BD31-4B8C-83A1-F6EECF244321}">
                <p14:modId xmlns:p14="http://schemas.microsoft.com/office/powerpoint/2010/main" val="393925512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31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5898F2-EDC8-BC41-8518-837FB6CE2058}"/>
              </a:ext>
            </a:extLst>
          </p:cNvPr>
          <p:cNvSpPr>
            <a:spLocks noGrp="1"/>
          </p:cNvSpPr>
          <p:nvPr>
            <p:ph type="title"/>
          </p:nvPr>
        </p:nvSpPr>
        <p:spPr>
          <a:xfrm>
            <a:off x="640079" y="2053641"/>
            <a:ext cx="3669161" cy="2760098"/>
          </a:xfrm>
        </p:spPr>
        <p:txBody>
          <a:bodyPr>
            <a:normAutofit/>
          </a:bodyPr>
          <a:lstStyle/>
          <a:p>
            <a:r>
              <a:rPr lang="nl-NL">
                <a:solidFill>
                  <a:srgbClr val="FFFFFF"/>
                </a:solidFill>
              </a:rPr>
              <a:t>Pathologie</a:t>
            </a:r>
          </a:p>
        </p:txBody>
      </p:sp>
      <p:sp>
        <p:nvSpPr>
          <p:cNvPr id="3" name="Tijdelijke aanduiding voor inhoud 2">
            <a:extLst>
              <a:ext uri="{FF2B5EF4-FFF2-40B4-BE49-F238E27FC236}">
                <a16:creationId xmlns:a16="http://schemas.microsoft.com/office/drawing/2014/main" id="{54382F93-395C-7347-89DB-5799087FDD62}"/>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Pathologie betekent ziekteleer, waarbij gekeken wordt naar de oorzaak van de ziekte en hoe een ziekte ontstaat, wat de gevolgen zijn en wat het beloop van de ziekte is</a:t>
            </a:r>
          </a:p>
        </p:txBody>
      </p:sp>
    </p:spTree>
    <p:extLst>
      <p:ext uri="{BB962C8B-B14F-4D97-AF65-F5344CB8AC3E}">
        <p14:creationId xmlns:p14="http://schemas.microsoft.com/office/powerpoint/2010/main" val="381132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Definitie van gezondheid</a:t>
            </a:r>
          </a:p>
        </p:txBody>
      </p:sp>
      <p:sp>
        <p:nvSpPr>
          <p:cNvPr id="3" name="Tijdelijke aanduiding voor tekst 2"/>
          <p:cNvSpPr>
            <a:spLocks noGrp="1"/>
          </p:cNvSpPr>
          <p:nvPr>
            <p:ph type="body" idx="1"/>
          </p:nvPr>
        </p:nvSpPr>
        <p:spPr>
          <a:xfrm>
            <a:off x="7961258" y="4525347"/>
            <a:ext cx="3258675" cy="1737360"/>
          </a:xfrm>
        </p:spPr>
        <p:txBody>
          <a:bodyPr vert="horz" lIns="91440" tIns="45720" rIns="91440" bIns="45720" rtlCol="0" anchor="ctr">
            <a:normAutofit/>
          </a:bodyPr>
          <a:lstStyle/>
          <a:p>
            <a:r>
              <a:rPr lang="en-US" sz="1500" kern="1200">
                <a:solidFill>
                  <a:schemeClr val="tx1"/>
                </a:solidFill>
                <a:latin typeface="+mn-lt"/>
                <a:ea typeface="+mn-ea"/>
                <a:cs typeface="+mn-cs"/>
              </a:rPr>
              <a:t>De meest bekende definitie van gezondheid werd beschreven door de World Health Organization (</a:t>
            </a:r>
            <a:r>
              <a:rPr lang="en-US" sz="1500" u="sng" kern="1200">
                <a:solidFill>
                  <a:schemeClr val="tx1"/>
                </a:solidFill>
                <a:latin typeface="+mn-lt"/>
                <a:ea typeface="+mn-ea"/>
                <a:cs typeface="+mn-cs"/>
                <a:hlinkClick r:id="rId2"/>
              </a:rPr>
              <a:t>WHO</a:t>
            </a:r>
            <a:r>
              <a:rPr lang="en-US" sz="1500" kern="1200">
                <a:solidFill>
                  <a:schemeClr val="tx1"/>
                </a:solidFill>
                <a:latin typeface="+mn-lt"/>
                <a:ea typeface="+mn-ea"/>
                <a:cs typeface="+mn-cs"/>
              </a:rPr>
              <a:t>) in 1948: “Gezondheid is een toestand van volledig lichamelijk, geestelijk en sociaal welzijn en niet slechts de afwezigheid van ziekte of gebrek.</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2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Top Corners Rounded 1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dirty="0" err="1">
                <a:solidFill>
                  <a:schemeClr val="bg1"/>
                </a:solidFill>
                <a:latin typeface="+mj-lt"/>
                <a:ea typeface="+mj-ea"/>
                <a:cs typeface="+mj-cs"/>
              </a:rPr>
              <a:t>Positieve</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gezondheid</a:t>
            </a:r>
            <a:r>
              <a:rPr lang="en-US" sz="3600" kern="1200" dirty="0">
                <a:solidFill>
                  <a:schemeClr val="bg1"/>
                </a:solidFill>
                <a:latin typeface="+mj-lt"/>
                <a:ea typeface="+mj-ea"/>
                <a:cs typeface="+mj-cs"/>
              </a:rPr>
              <a:t> Je bent </a:t>
            </a:r>
            <a:r>
              <a:rPr lang="en-US" sz="3600" kern="1200" dirty="0" err="1">
                <a:solidFill>
                  <a:schemeClr val="bg1"/>
                </a:solidFill>
                <a:latin typeface="+mj-lt"/>
                <a:ea typeface="+mj-ea"/>
                <a:cs typeface="+mj-cs"/>
              </a:rPr>
              <a:t>niet</a:t>
            </a:r>
            <a:r>
              <a:rPr lang="en-US" sz="3600" kern="1200" dirty="0">
                <a:solidFill>
                  <a:schemeClr val="bg1"/>
                </a:solidFill>
                <a:latin typeface="+mj-lt"/>
                <a:ea typeface="+mj-ea"/>
                <a:cs typeface="+mj-cs"/>
              </a:rPr>
              <a:t> je </a:t>
            </a:r>
            <a:r>
              <a:rPr lang="en-US" sz="3600" kern="1200" dirty="0" err="1">
                <a:solidFill>
                  <a:schemeClr val="bg1"/>
                </a:solidFill>
                <a:latin typeface="+mj-lt"/>
                <a:ea typeface="+mj-ea"/>
                <a:cs typeface="+mj-cs"/>
              </a:rPr>
              <a:t>ziekte</a:t>
            </a:r>
            <a:r>
              <a:rPr lang="en-US" sz="3600" kern="1200" dirty="0">
                <a:solidFill>
                  <a:schemeClr val="bg1"/>
                </a:solidFill>
                <a:latin typeface="+mj-lt"/>
                <a:ea typeface="+mj-ea"/>
                <a:cs typeface="+mj-cs"/>
              </a:rPr>
              <a:t>!</a:t>
            </a:r>
            <a:br>
              <a:rPr lang="en-US" sz="3600" kern="1200" dirty="0">
                <a:solidFill>
                  <a:schemeClr val="bg1"/>
                </a:solidFill>
                <a:latin typeface="+mj-lt"/>
                <a:ea typeface="+mj-ea"/>
                <a:cs typeface="+mj-cs"/>
              </a:rPr>
            </a:br>
            <a:endParaRPr lang="en-US" sz="3600" kern="1200" dirty="0">
              <a:solidFill>
                <a:schemeClr val="bg1"/>
              </a:solidFill>
              <a:latin typeface="+mj-lt"/>
              <a:ea typeface="+mj-ea"/>
              <a:cs typeface="+mj-cs"/>
            </a:endParaRPr>
          </a:p>
        </p:txBody>
      </p:sp>
      <p:cxnSp>
        <p:nvCxnSpPr>
          <p:cNvPr id="16" name="Straight Connector 1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321733" y="2834809"/>
            <a:ext cx="4092951" cy="3042099"/>
          </a:xfrm>
        </p:spPr>
        <p:txBody>
          <a:bodyPr vert="horz" lIns="91440" tIns="45720" rIns="91440" bIns="45720" rtlCol="0" anchor="t">
            <a:normAutofit/>
          </a:bodyPr>
          <a:lstStyle/>
          <a:p>
            <a:pPr marL="457200"/>
            <a:r>
              <a:rPr lang="en-US" sz="1700">
                <a:solidFill>
                  <a:schemeClr val="bg1"/>
                </a:solidFill>
              </a:rPr>
              <a:t>Hoe voel ik me lichamelijk?</a:t>
            </a:r>
          </a:p>
          <a:p>
            <a:pPr marL="457200"/>
            <a:r>
              <a:rPr lang="en-US" sz="1700">
                <a:solidFill>
                  <a:schemeClr val="bg1"/>
                </a:solidFill>
              </a:rPr>
              <a:t>Hoe gaat het mentaal met me?</a:t>
            </a:r>
          </a:p>
          <a:p>
            <a:pPr marL="457200"/>
            <a:r>
              <a:rPr lang="en-US" sz="1700">
                <a:solidFill>
                  <a:schemeClr val="bg1"/>
                </a:solidFill>
              </a:rPr>
              <a:t>Hoeveel vertrouwen heb ik in mijn eigen toekomst?</a:t>
            </a:r>
          </a:p>
          <a:p>
            <a:pPr marL="457200"/>
            <a:r>
              <a:rPr lang="en-US" sz="1700">
                <a:solidFill>
                  <a:schemeClr val="bg1"/>
                </a:solidFill>
              </a:rPr>
              <a:t>Lukt het me te genieten van het leven?</a:t>
            </a:r>
          </a:p>
          <a:p>
            <a:pPr marL="457200"/>
            <a:r>
              <a:rPr lang="en-US" sz="1700">
                <a:solidFill>
                  <a:schemeClr val="bg1"/>
                </a:solidFill>
              </a:rPr>
              <a:t>In hoeverre kan ik meedoen in de samenleving?</a:t>
            </a:r>
          </a:p>
          <a:p>
            <a:pPr marL="457200"/>
            <a:r>
              <a:rPr lang="en-US" sz="1700">
                <a:solidFill>
                  <a:schemeClr val="bg1"/>
                </a:solidFill>
              </a:rPr>
              <a:t>Hoe ziet mijn dagelijks leven eruit?</a:t>
            </a:r>
          </a:p>
          <a:p>
            <a:endParaRPr lang="en-US" sz="1700">
              <a:solidFill>
                <a:schemeClr val="bg1"/>
              </a:solidFill>
            </a:endParaRPr>
          </a:p>
        </p:txBody>
      </p:sp>
      <p:pic>
        <p:nvPicPr>
          <p:cNvPr id="5" name="Tijdelijke aanduiding voor inhoud 4" descr="Afbeelding met tekst, kaart&#10;&#10;Automatisch gegenereerde beschrijving">
            <a:extLst>
              <a:ext uri="{FF2B5EF4-FFF2-40B4-BE49-F238E27FC236}">
                <a16:creationId xmlns:a16="http://schemas.microsoft.com/office/drawing/2014/main" id="{FF35F57F-903B-194B-AD87-CFDA9B953FC0}"/>
              </a:ext>
            </a:extLst>
          </p:cNvPr>
          <p:cNvPicPr>
            <a:picLocks noGrp="1" noChangeAspect="1"/>
          </p:cNvPicPr>
          <p:nvPr>
            <p:ph sz="half" idx="1"/>
          </p:nvPr>
        </p:nvPicPr>
        <p:blipFill>
          <a:blip r:embed="rId2"/>
          <a:stretch>
            <a:fillRect/>
          </a:stretch>
        </p:blipFill>
        <p:spPr>
          <a:xfrm>
            <a:off x="5203767" y="1150689"/>
            <a:ext cx="6542117" cy="4399573"/>
          </a:xfrm>
          <a:prstGeom prst="rect">
            <a:avLst/>
          </a:prstGeom>
        </p:spPr>
      </p:pic>
    </p:spTree>
    <p:extLst>
      <p:ext uri="{BB962C8B-B14F-4D97-AF65-F5344CB8AC3E}">
        <p14:creationId xmlns:p14="http://schemas.microsoft.com/office/powerpoint/2010/main" val="52295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ormAutofit/>
          </a:bodyPr>
          <a:lstStyle/>
          <a:p>
            <a:r>
              <a:rPr lang="en-US"/>
              <a:t>Wat is de definitie van ziekte?</a:t>
            </a:r>
          </a:p>
        </p:txBody>
      </p:sp>
      <p:sp>
        <p:nvSpPr>
          <p:cNvPr id="7" name="Tijdelijke aanduiding voor inhoud 6">
            <a:extLst>
              <a:ext uri="{FF2B5EF4-FFF2-40B4-BE49-F238E27FC236}">
                <a16:creationId xmlns:a16="http://schemas.microsoft.com/office/drawing/2014/main" id="{BCC0BAE0-51BB-6348-A390-75680BA97B38}"/>
              </a:ext>
            </a:extLst>
          </p:cNvPr>
          <p:cNvSpPr>
            <a:spLocks noGrp="1"/>
          </p:cNvSpPr>
          <p:nvPr>
            <p:ph sz="half" idx="1"/>
          </p:nvPr>
        </p:nvSpPr>
        <p:spPr/>
        <p:txBody>
          <a:bodyPr/>
          <a:lstStyle/>
          <a:p>
            <a:r>
              <a:rPr lang="nl-NL" sz="1800" b="1" dirty="0"/>
              <a:t>Ziekte</a:t>
            </a:r>
            <a:r>
              <a:rPr lang="nl-NL" sz="1800" dirty="0"/>
              <a:t> is een schadelijke lichamelijke of psychische afwijking van een organisme. Meer specifiek is het een verstoring van de </a:t>
            </a:r>
            <a:r>
              <a:rPr lang="nl-NL" sz="1800" b="1" dirty="0"/>
              <a:t>homeostase</a:t>
            </a:r>
            <a:r>
              <a:rPr lang="nl-NL" sz="1800" b="1" dirty="0">
                <a:solidFill>
                  <a:srgbClr val="92D050"/>
                </a:solidFill>
              </a:rPr>
              <a:t>. </a:t>
            </a:r>
            <a:r>
              <a:rPr lang="nl-NL" sz="1800" b="1" dirty="0"/>
              <a:t>Homeostase</a:t>
            </a:r>
            <a:r>
              <a:rPr lang="nl-NL" sz="1800" b="1" dirty="0">
                <a:solidFill>
                  <a:srgbClr val="92D050"/>
                </a:solidFill>
              </a:rPr>
              <a:t> </a:t>
            </a:r>
            <a:r>
              <a:rPr lang="nl-NL" sz="1800" dirty="0"/>
              <a:t>het zelfregulerend proces waarbij biologische systemen hun stabiliteit bewaren door zich aan te passen aan de omstandigheden.</a:t>
            </a:r>
          </a:p>
          <a:p>
            <a:endParaRPr lang="nl-NL" dirty="0"/>
          </a:p>
        </p:txBody>
      </p:sp>
      <p:graphicFrame>
        <p:nvGraphicFramePr>
          <p:cNvPr id="6" name="Diagram 5">
            <a:extLst>
              <a:ext uri="{FF2B5EF4-FFF2-40B4-BE49-F238E27FC236}">
                <a16:creationId xmlns:a16="http://schemas.microsoft.com/office/drawing/2014/main" id="{1F40002E-A551-C642-9807-E65A8C7AD0B9}"/>
              </a:ext>
            </a:extLst>
          </p:cNvPr>
          <p:cNvGraphicFramePr/>
          <p:nvPr>
            <p:extLst>
              <p:ext uri="{D42A27DB-BD31-4B8C-83A1-F6EECF244321}">
                <p14:modId xmlns:p14="http://schemas.microsoft.com/office/powerpoint/2010/main" val="1188327787"/>
              </p:ext>
            </p:extLst>
          </p:nvPr>
        </p:nvGraphicFramePr>
        <p:xfrm>
          <a:off x="5177340" y="1256776"/>
          <a:ext cx="7777162" cy="5269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98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D6A2207D-86FF-CB4C-BA03-C6050426F2D8}"/>
              </a:ext>
            </a:extLst>
          </p:cNvPr>
          <p:cNvSpPr>
            <a:spLocks noGrp="1"/>
          </p:cNvSpPr>
          <p:nvPr>
            <p:ph type="title"/>
          </p:nvPr>
        </p:nvSpPr>
        <p:spPr>
          <a:xfrm>
            <a:off x="685800" y="1676400"/>
            <a:ext cx="3810000" cy="3505200"/>
          </a:xfrm>
        </p:spPr>
        <p:txBody>
          <a:bodyPr vert="horz" lIns="91440" tIns="45720" rIns="91440" bIns="45720" rtlCol="0" anchor="t">
            <a:normAutofit/>
          </a:bodyPr>
          <a:lstStyle/>
          <a:p>
            <a:r>
              <a:rPr lang="en-US" sz="3700" kern="1200">
                <a:solidFill>
                  <a:schemeClr val="tx1"/>
                </a:solidFill>
                <a:latin typeface="+mj-lt"/>
                <a:ea typeface="+mj-ea"/>
                <a:cs typeface="+mj-cs"/>
              </a:rPr>
              <a:t>Hoe werkt die homeostase in het lichaam voor de volgende proces. Aansluiting anatomie.</a:t>
            </a:r>
          </a:p>
        </p:txBody>
      </p:sp>
      <p:sp>
        <p:nvSpPr>
          <p:cNvPr id="3" name="Tijdelijke aanduiding voor inhoud 2">
            <a:extLst>
              <a:ext uri="{FF2B5EF4-FFF2-40B4-BE49-F238E27FC236}">
                <a16:creationId xmlns:a16="http://schemas.microsoft.com/office/drawing/2014/main" id="{A809CAB2-37DF-8E47-8589-2D1162DD5F2E}"/>
              </a:ext>
            </a:extLst>
          </p:cNvPr>
          <p:cNvSpPr>
            <a:spLocks noGrp="1"/>
          </p:cNvSpPr>
          <p:nvPr>
            <p:ph sz="half" idx="1"/>
          </p:nvPr>
        </p:nvSpPr>
        <p:spPr>
          <a:xfrm>
            <a:off x="4724404" y="1676400"/>
            <a:ext cx="5638796" cy="3505200"/>
          </a:xfrm>
        </p:spPr>
        <p:txBody>
          <a:bodyPr vert="horz" lIns="91440" tIns="45720" rIns="91440" bIns="45720" rtlCol="0">
            <a:normAutofit/>
          </a:bodyPr>
          <a:lstStyle/>
          <a:p>
            <a:pPr marL="0" indent="0">
              <a:buNone/>
            </a:pPr>
            <a:r>
              <a:rPr lang="en-US" sz="2400" dirty="0">
                <a:solidFill>
                  <a:schemeClr val="tx1">
                    <a:alpha val="55000"/>
                  </a:schemeClr>
                </a:solidFill>
              </a:rPr>
              <a:t>Maak </a:t>
            </a:r>
            <a:r>
              <a:rPr lang="en-US" sz="2400" dirty="0" err="1">
                <a:solidFill>
                  <a:schemeClr val="tx1">
                    <a:alpha val="55000"/>
                  </a:schemeClr>
                </a:solidFill>
              </a:rPr>
              <a:t>een</a:t>
            </a:r>
            <a:r>
              <a:rPr lang="en-US" sz="2400" dirty="0">
                <a:solidFill>
                  <a:schemeClr val="tx1">
                    <a:alpha val="55000"/>
                  </a:schemeClr>
                </a:solidFill>
              </a:rPr>
              <a:t> schema van </a:t>
            </a:r>
            <a:r>
              <a:rPr lang="en-US" sz="2400" dirty="0" err="1">
                <a:solidFill>
                  <a:schemeClr val="tx1">
                    <a:alpha val="55000"/>
                  </a:schemeClr>
                </a:solidFill>
              </a:rPr>
              <a:t>deze</a:t>
            </a:r>
            <a:r>
              <a:rPr lang="en-US" sz="2400" dirty="0">
                <a:solidFill>
                  <a:schemeClr val="tx1">
                    <a:alpha val="55000"/>
                  </a:schemeClr>
                </a:solidFill>
              </a:rPr>
              <a:t> </a:t>
            </a:r>
            <a:r>
              <a:rPr lang="en-US" sz="2400" dirty="0" err="1">
                <a:solidFill>
                  <a:schemeClr val="tx1">
                    <a:alpha val="55000"/>
                  </a:schemeClr>
                </a:solidFill>
              </a:rPr>
              <a:t>processen</a:t>
            </a:r>
            <a:endParaRPr lang="en-US" sz="2400" dirty="0">
              <a:solidFill>
                <a:schemeClr val="tx1">
                  <a:alpha val="55000"/>
                </a:schemeClr>
              </a:solidFill>
            </a:endParaRPr>
          </a:p>
          <a:p>
            <a:r>
              <a:rPr lang="en-US" sz="2400" dirty="0" err="1">
                <a:solidFill>
                  <a:schemeClr val="tx1">
                    <a:alpha val="55000"/>
                  </a:schemeClr>
                </a:solidFill>
              </a:rPr>
              <a:t>Bloeddruk</a:t>
            </a:r>
            <a:r>
              <a:rPr lang="en-US" sz="2400" dirty="0">
                <a:solidFill>
                  <a:schemeClr val="tx1">
                    <a:alpha val="55000"/>
                  </a:schemeClr>
                </a:solidFill>
              </a:rPr>
              <a:t> </a:t>
            </a:r>
            <a:r>
              <a:rPr lang="en-US" sz="2400" dirty="0" err="1">
                <a:solidFill>
                  <a:schemeClr val="tx1">
                    <a:alpha val="55000"/>
                  </a:schemeClr>
                </a:solidFill>
              </a:rPr>
              <a:t>groep</a:t>
            </a:r>
            <a:r>
              <a:rPr lang="en-US" sz="2400" dirty="0">
                <a:solidFill>
                  <a:schemeClr val="tx1">
                    <a:alpha val="55000"/>
                  </a:schemeClr>
                </a:solidFill>
              </a:rPr>
              <a:t> 1</a:t>
            </a:r>
          </a:p>
          <a:p>
            <a:r>
              <a:rPr lang="en-US" sz="2400" dirty="0" err="1">
                <a:solidFill>
                  <a:schemeClr val="tx1">
                    <a:alpha val="55000"/>
                  </a:schemeClr>
                </a:solidFill>
              </a:rPr>
              <a:t>Bloedsuikerspiegel</a:t>
            </a:r>
            <a:r>
              <a:rPr lang="en-US" sz="2400" dirty="0">
                <a:solidFill>
                  <a:schemeClr val="tx1">
                    <a:alpha val="55000"/>
                  </a:schemeClr>
                </a:solidFill>
              </a:rPr>
              <a:t> </a:t>
            </a:r>
            <a:r>
              <a:rPr lang="en-US" sz="2400" dirty="0" err="1">
                <a:solidFill>
                  <a:schemeClr val="tx1">
                    <a:alpha val="55000"/>
                  </a:schemeClr>
                </a:solidFill>
              </a:rPr>
              <a:t>groep</a:t>
            </a:r>
            <a:r>
              <a:rPr lang="en-US" sz="2400" dirty="0">
                <a:solidFill>
                  <a:schemeClr val="tx1">
                    <a:alpha val="55000"/>
                  </a:schemeClr>
                </a:solidFill>
              </a:rPr>
              <a:t> 2</a:t>
            </a:r>
          </a:p>
          <a:p>
            <a:r>
              <a:rPr lang="en-US" sz="2400" dirty="0" err="1">
                <a:solidFill>
                  <a:schemeClr val="tx1">
                    <a:alpha val="55000"/>
                  </a:schemeClr>
                </a:solidFill>
              </a:rPr>
              <a:t>Regulatie</a:t>
            </a:r>
            <a:r>
              <a:rPr lang="en-US" sz="2400" dirty="0">
                <a:solidFill>
                  <a:schemeClr val="tx1">
                    <a:alpha val="55000"/>
                  </a:schemeClr>
                </a:solidFill>
              </a:rPr>
              <a:t> </a:t>
            </a:r>
            <a:r>
              <a:rPr lang="en-US" sz="2400" dirty="0" err="1">
                <a:solidFill>
                  <a:schemeClr val="tx1">
                    <a:alpha val="55000"/>
                  </a:schemeClr>
                </a:solidFill>
              </a:rPr>
              <a:t>lichaamstemperatuur</a:t>
            </a:r>
            <a:r>
              <a:rPr lang="en-US" sz="2400" dirty="0">
                <a:solidFill>
                  <a:schemeClr val="tx1">
                    <a:alpha val="55000"/>
                  </a:schemeClr>
                </a:solidFill>
              </a:rPr>
              <a:t>  </a:t>
            </a:r>
            <a:r>
              <a:rPr lang="en-US" sz="2400" dirty="0" err="1">
                <a:solidFill>
                  <a:schemeClr val="tx1">
                    <a:alpha val="55000"/>
                  </a:schemeClr>
                </a:solidFill>
              </a:rPr>
              <a:t>groep</a:t>
            </a:r>
            <a:r>
              <a:rPr lang="en-US" sz="2400" dirty="0">
                <a:solidFill>
                  <a:schemeClr val="tx1">
                    <a:alpha val="55000"/>
                  </a:schemeClr>
                </a:solidFill>
              </a:rPr>
              <a:t> 3</a:t>
            </a:r>
          </a:p>
          <a:p>
            <a:r>
              <a:rPr lang="en-US" sz="2400" dirty="0" err="1">
                <a:solidFill>
                  <a:schemeClr val="tx1">
                    <a:alpha val="55000"/>
                  </a:schemeClr>
                </a:solidFill>
              </a:rPr>
              <a:t>Regulatie</a:t>
            </a:r>
            <a:r>
              <a:rPr lang="en-US" sz="2400" dirty="0">
                <a:solidFill>
                  <a:schemeClr val="tx1">
                    <a:alpha val="55000"/>
                  </a:schemeClr>
                </a:solidFill>
              </a:rPr>
              <a:t> </a:t>
            </a:r>
            <a:r>
              <a:rPr lang="en-US" sz="2400" dirty="0" err="1">
                <a:solidFill>
                  <a:schemeClr val="tx1">
                    <a:alpha val="55000"/>
                  </a:schemeClr>
                </a:solidFill>
              </a:rPr>
              <a:t>ademhaling</a:t>
            </a:r>
            <a:r>
              <a:rPr lang="en-US" sz="2400" dirty="0">
                <a:solidFill>
                  <a:schemeClr val="tx1">
                    <a:alpha val="55000"/>
                  </a:schemeClr>
                </a:solidFill>
              </a:rPr>
              <a:t> </a:t>
            </a:r>
            <a:r>
              <a:rPr lang="en-US" sz="2400" dirty="0" err="1">
                <a:solidFill>
                  <a:schemeClr val="tx1">
                    <a:alpha val="55000"/>
                  </a:schemeClr>
                </a:solidFill>
              </a:rPr>
              <a:t>groep</a:t>
            </a:r>
            <a:r>
              <a:rPr lang="en-US" sz="2400" dirty="0">
                <a:solidFill>
                  <a:schemeClr val="tx1">
                    <a:alpha val="55000"/>
                  </a:schemeClr>
                </a:solidFill>
              </a:rPr>
              <a:t> 4</a:t>
            </a:r>
          </a:p>
        </p:txBody>
      </p:sp>
    </p:spTree>
    <p:extLst>
      <p:ext uri="{BB962C8B-B14F-4D97-AF65-F5344CB8AC3E}">
        <p14:creationId xmlns:p14="http://schemas.microsoft.com/office/powerpoint/2010/main" val="284916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C6D7D-9A24-40F2-9D9A-D0C03098037D}"/>
              </a:ext>
            </a:extLst>
          </p:cNvPr>
          <p:cNvSpPr>
            <a:spLocks noGrp="1"/>
          </p:cNvSpPr>
          <p:nvPr>
            <p:ph type="title"/>
          </p:nvPr>
        </p:nvSpPr>
        <p:spPr>
          <a:xfrm>
            <a:off x="1024128" y="585216"/>
            <a:ext cx="6066818" cy="1499616"/>
          </a:xfrm>
        </p:spPr>
        <p:txBody>
          <a:bodyPr>
            <a:normAutofit/>
          </a:bodyPr>
          <a:lstStyle/>
          <a:p>
            <a:r>
              <a:rPr lang="nl-NL" dirty="0"/>
              <a:t>Indeling van ziekten</a:t>
            </a:r>
          </a:p>
        </p:txBody>
      </p:sp>
      <p:sp>
        <p:nvSpPr>
          <p:cNvPr id="3" name="Tijdelijke aanduiding voor inhoud 2">
            <a:extLst>
              <a:ext uri="{FF2B5EF4-FFF2-40B4-BE49-F238E27FC236}">
                <a16:creationId xmlns:a16="http://schemas.microsoft.com/office/drawing/2014/main" id="{3E4B59B2-0D84-4F3F-B207-2410D17C2E04}"/>
              </a:ext>
            </a:extLst>
          </p:cNvPr>
          <p:cNvSpPr>
            <a:spLocks noGrp="1"/>
          </p:cNvSpPr>
          <p:nvPr>
            <p:ph idx="1"/>
          </p:nvPr>
        </p:nvSpPr>
        <p:spPr>
          <a:xfrm>
            <a:off x="1024128" y="2286000"/>
            <a:ext cx="6066818" cy="4023360"/>
          </a:xfrm>
        </p:spPr>
        <p:txBody>
          <a:bodyPr>
            <a:normAutofit/>
          </a:bodyPr>
          <a:lstStyle/>
          <a:p>
            <a:pPr marL="457200" indent="-457200">
              <a:buFont typeface="+mj-lt"/>
              <a:buAutoNum type="arabicPeriod"/>
            </a:pPr>
            <a:r>
              <a:rPr lang="nl-NL" dirty="0"/>
              <a:t>Lichamelijk en geestelijk</a:t>
            </a:r>
          </a:p>
          <a:p>
            <a:pPr marL="457200" indent="-457200">
              <a:buFont typeface="+mj-lt"/>
              <a:buAutoNum type="arabicPeriod"/>
            </a:pPr>
            <a:r>
              <a:rPr lang="nl-NL" dirty="0"/>
              <a:t>Naar medisch specialisme</a:t>
            </a:r>
          </a:p>
          <a:p>
            <a:pPr marL="457200" indent="-457200">
              <a:buFont typeface="+mj-lt"/>
              <a:buAutoNum type="arabicPeriod"/>
            </a:pPr>
            <a:r>
              <a:rPr lang="nl-NL" dirty="0"/>
              <a:t>Naar doelgroep</a:t>
            </a:r>
          </a:p>
          <a:p>
            <a:pPr marL="457200" indent="-457200">
              <a:buFont typeface="+mj-lt"/>
              <a:buAutoNum type="arabicPeriod"/>
            </a:pPr>
            <a:r>
              <a:rPr lang="nl-NL"/>
              <a:t>Kortdurend </a:t>
            </a:r>
            <a:r>
              <a:rPr lang="nl-NL" dirty="0"/>
              <a:t>en langdurend (chronisch)</a:t>
            </a:r>
          </a:p>
          <a:p>
            <a:pPr marL="457200" indent="-457200">
              <a:buFont typeface="+mj-lt"/>
              <a:buAutoNum type="arabicPeriod"/>
            </a:pPr>
            <a:r>
              <a:rPr lang="nl-NL" dirty="0"/>
              <a:t>Besmettelijk en niet besmettelijk </a:t>
            </a:r>
          </a:p>
        </p:txBody>
      </p:sp>
      <p:pic>
        <p:nvPicPr>
          <p:cNvPr id="5" name="Picture 4" descr="Afbeelding met binnen, muur&#10;&#10;Automatisch gegenereerde beschrijving">
            <a:extLst>
              <a:ext uri="{FF2B5EF4-FFF2-40B4-BE49-F238E27FC236}">
                <a16:creationId xmlns:a16="http://schemas.microsoft.com/office/drawing/2014/main" id="{AC08A360-5AF5-44BB-AB43-4A64833F70CF}"/>
              </a:ext>
            </a:extLst>
          </p:cNvPr>
          <p:cNvPicPr>
            <a:picLocks noChangeAspect="1"/>
          </p:cNvPicPr>
          <p:nvPr/>
        </p:nvPicPr>
        <p:blipFill rotWithShape="1">
          <a:blip r:embed="rId2"/>
          <a:srcRect l="54841" r="-1" b="-1"/>
          <a:stretch/>
        </p:blipFill>
        <p:spPr>
          <a:xfrm>
            <a:off x="7552266" y="10"/>
            <a:ext cx="4639733" cy="6857990"/>
          </a:xfrm>
          <a:prstGeom prst="rect">
            <a:avLst/>
          </a:prstGeom>
        </p:spPr>
      </p:pic>
    </p:spTree>
    <p:extLst>
      <p:ext uri="{BB962C8B-B14F-4D97-AF65-F5344CB8AC3E}">
        <p14:creationId xmlns:p14="http://schemas.microsoft.com/office/powerpoint/2010/main" val="14125863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606</Words>
  <Application>Microsoft Macintosh PowerPoint</Application>
  <PresentationFormat>Breedbeeld</PresentationFormat>
  <Paragraphs>75</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Wingdings</vt:lpstr>
      <vt:lpstr>Kantoorthema</vt:lpstr>
      <vt:lpstr>Ziekteleer/pathologie en de relatie met de leefomgeving</vt:lpstr>
      <vt:lpstr>Leerdoelen les. </vt:lpstr>
      <vt:lpstr>Veel groepsopdrachten vandaag</vt:lpstr>
      <vt:lpstr>Pathologie</vt:lpstr>
      <vt:lpstr>Definitie van gezondheid</vt:lpstr>
      <vt:lpstr>Positieve gezondheid Je bent niet je ziekte! </vt:lpstr>
      <vt:lpstr>Wat is de definitie van ziekte?</vt:lpstr>
      <vt:lpstr>Hoe werkt die homeostase in het lichaam voor de volgende proces. Aansluiting anatomie.</vt:lpstr>
      <vt:lpstr>Indeling van ziekten</vt:lpstr>
      <vt:lpstr>Processen die de bron kunnen zijn van een ziekte zijn bijvoorbeeld:</vt:lpstr>
      <vt:lpstr>Welvaartziekten/ te kort aan voedingsstoffen </vt:lpstr>
      <vt:lpstr>Definitie welvaartziekten Wat valt jullie op?</vt:lpstr>
      <vt:lpstr>Even terug naar homeostase</vt:lpstr>
      <vt:lpstr>Let’s rock!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Ziekteleer/pathologie en de relatie met de leefomgeving</dc:title>
  <dc:creator>Mariska de Rouw</dc:creator>
  <cp:lastModifiedBy>Mariska de Rouw</cp:lastModifiedBy>
  <cp:revision>3</cp:revision>
  <dcterms:created xsi:type="dcterms:W3CDTF">2021-03-04T14:42:47Z</dcterms:created>
  <dcterms:modified xsi:type="dcterms:W3CDTF">2021-03-09T10:07:31Z</dcterms:modified>
</cp:coreProperties>
</file>